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0" r:id="rId1"/>
  </p:sldMasterIdLst>
  <p:notesMasterIdLst>
    <p:notesMasterId r:id="rId7"/>
  </p:notesMasterIdLst>
  <p:sldIdLst>
    <p:sldId id="256" r:id="rId2"/>
    <p:sldId id="260" r:id="rId3"/>
    <p:sldId id="258" r:id="rId4"/>
    <p:sldId id="262" r:id="rId5"/>
    <p:sldId id="261" r:id="rId6"/>
  </p:sldIdLst>
  <p:sldSz cx="10239375" cy="5759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14" userDrawn="1">
          <p15:clr>
            <a:srgbClr val="A4A3A4"/>
          </p15:clr>
        </p15:guide>
        <p15:guide id="2" pos="32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95568" autoAdjust="0"/>
  </p:normalViewPr>
  <p:slideViewPr>
    <p:cSldViewPr snapToGrid="0" showGuides="1">
      <p:cViewPr varScale="1">
        <p:scale>
          <a:sx n="100" d="100"/>
          <a:sy n="100" d="100"/>
        </p:scale>
        <p:origin x="63" y="192"/>
      </p:cViewPr>
      <p:guideLst>
        <p:guide orient="horz" pos="1814"/>
        <p:guide pos="32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A8B53-5D02-440A-8291-22E8A864B82B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D8BA6-62D4-4632-8B99-FD6A35DAF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004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9361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1pPr>
    <a:lvl2pPr marL="414680" algn="l" defTabSz="829361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2pPr>
    <a:lvl3pPr marL="829361" algn="l" defTabSz="829361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3pPr>
    <a:lvl4pPr marL="1244041" algn="l" defTabSz="829361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4pPr>
    <a:lvl5pPr marL="1658722" algn="l" defTabSz="829361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5pPr>
    <a:lvl6pPr marL="2073402" algn="l" defTabSz="829361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6pPr>
    <a:lvl7pPr marL="2488082" algn="l" defTabSz="829361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7pPr>
    <a:lvl8pPr marL="2902763" algn="l" defTabSz="829361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8pPr>
    <a:lvl9pPr marL="3317443" algn="l" defTabSz="829361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Inside MySQL Group</a:t>
            </a:r>
            <a:r>
              <a:rPr lang="zh-CN" altLang="en-US" dirty="0"/>
              <a:t>连接所有对</a:t>
            </a:r>
            <a:r>
              <a:rPr lang="en-US" altLang="zh-CN" dirty="0"/>
              <a:t>MySQL</a:t>
            </a:r>
            <a:r>
              <a:rPr lang="zh-CN" altLang="en-US" dirty="0"/>
              <a:t>数据库感性的小伙伴，</a:t>
            </a:r>
            <a:r>
              <a:rPr lang="en-US" altLang="zh-CN" dirty="0"/>
              <a:t>DBA</a:t>
            </a:r>
            <a:r>
              <a:rPr lang="zh-CN" altLang="en-US" dirty="0"/>
              <a:t>、开发、测试、学生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IMG</a:t>
            </a:r>
            <a:r>
              <a:rPr lang="zh-CN" altLang="en-US" dirty="0"/>
              <a:t>微信群是最为活跃的，日均发帖数</a:t>
            </a:r>
            <a:r>
              <a:rPr lang="en-US" altLang="zh-CN" dirty="0"/>
              <a:t>500+</a:t>
            </a:r>
            <a:r>
              <a:rPr lang="zh-CN" altLang="en-US" dirty="0"/>
              <a:t>，网红最多的微信群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D8BA6-62D4-4632-8B99-FD6A35DAFB7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50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D8BA6-62D4-4632-8B99-FD6A35DAFB7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533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9922" y="942577"/>
            <a:ext cx="7679531" cy="2005142"/>
          </a:xfrm>
        </p:spPr>
        <p:txBody>
          <a:bodyPr anchor="b"/>
          <a:lstStyle>
            <a:lvl1pPr algn="ctr">
              <a:defRPr sz="503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9922" y="3025045"/>
            <a:ext cx="7679531" cy="1390533"/>
          </a:xfrm>
        </p:spPr>
        <p:txBody>
          <a:bodyPr/>
          <a:lstStyle>
            <a:lvl1pPr marL="0" indent="0" algn="ctr">
              <a:buNone/>
              <a:defRPr sz="2016"/>
            </a:lvl1pPr>
            <a:lvl2pPr marL="383957" indent="0" algn="ctr">
              <a:buNone/>
              <a:defRPr sz="1680"/>
            </a:lvl2pPr>
            <a:lvl3pPr marL="767913" indent="0" algn="ctr">
              <a:buNone/>
              <a:defRPr sz="1512"/>
            </a:lvl3pPr>
            <a:lvl4pPr marL="1151870" indent="0" algn="ctr">
              <a:buNone/>
              <a:defRPr sz="1344"/>
            </a:lvl4pPr>
            <a:lvl5pPr marL="1535826" indent="0" algn="ctr">
              <a:buNone/>
              <a:defRPr sz="1344"/>
            </a:lvl5pPr>
            <a:lvl6pPr marL="1919783" indent="0" algn="ctr">
              <a:buNone/>
              <a:defRPr sz="1344"/>
            </a:lvl6pPr>
            <a:lvl7pPr marL="2303739" indent="0" algn="ctr">
              <a:buNone/>
              <a:defRPr sz="1344"/>
            </a:lvl7pPr>
            <a:lvl8pPr marL="2687696" indent="0" algn="ctr">
              <a:buNone/>
              <a:defRPr sz="1344"/>
            </a:lvl8pPr>
            <a:lvl9pPr marL="3071652" indent="0" algn="ctr">
              <a:buNone/>
              <a:defRPr sz="1344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952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05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27553" y="306637"/>
            <a:ext cx="2207865" cy="488086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3957" y="306637"/>
            <a:ext cx="6495604" cy="488086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456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48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624" y="1435864"/>
            <a:ext cx="8831461" cy="2395771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624" y="3854300"/>
            <a:ext cx="8831461" cy="1259879"/>
          </a:xfrm>
        </p:spPr>
        <p:txBody>
          <a:bodyPr/>
          <a:lstStyle>
            <a:lvl1pPr marL="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1pPr>
            <a:lvl2pPr marL="383957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2pPr>
            <a:lvl3pPr marL="76791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3pPr>
            <a:lvl4pPr marL="1151870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4pPr>
            <a:lvl5pPr marL="153582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5pPr>
            <a:lvl6pPr marL="1919783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6pPr>
            <a:lvl7pPr marL="2303739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7pPr>
            <a:lvl8pPr marL="268769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8pPr>
            <a:lvl9pPr marL="3071652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659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3957" y="1533187"/>
            <a:ext cx="4351734" cy="365431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3684" y="1533187"/>
            <a:ext cx="4351734" cy="365431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8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291" y="306638"/>
            <a:ext cx="8831461" cy="111322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5291" y="1411865"/>
            <a:ext cx="4331735" cy="69193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3957" indent="0">
              <a:buNone/>
              <a:defRPr sz="1680" b="1"/>
            </a:lvl2pPr>
            <a:lvl3pPr marL="767913" indent="0">
              <a:buNone/>
              <a:defRPr sz="1512" b="1"/>
            </a:lvl3pPr>
            <a:lvl4pPr marL="1151870" indent="0">
              <a:buNone/>
              <a:defRPr sz="1344" b="1"/>
            </a:lvl4pPr>
            <a:lvl5pPr marL="1535826" indent="0">
              <a:buNone/>
              <a:defRPr sz="1344" b="1"/>
            </a:lvl5pPr>
            <a:lvl6pPr marL="1919783" indent="0">
              <a:buNone/>
              <a:defRPr sz="1344" b="1"/>
            </a:lvl6pPr>
            <a:lvl7pPr marL="2303739" indent="0">
              <a:buNone/>
              <a:defRPr sz="1344" b="1"/>
            </a:lvl7pPr>
            <a:lvl8pPr marL="2687696" indent="0">
              <a:buNone/>
              <a:defRPr sz="1344" b="1"/>
            </a:lvl8pPr>
            <a:lvl9pPr marL="3071652" indent="0">
              <a:buNone/>
              <a:defRPr sz="134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5291" y="2103799"/>
            <a:ext cx="4331735" cy="30943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3684" y="1411865"/>
            <a:ext cx="4353068" cy="69193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3957" indent="0">
              <a:buNone/>
              <a:defRPr sz="1680" b="1"/>
            </a:lvl2pPr>
            <a:lvl3pPr marL="767913" indent="0">
              <a:buNone/>
              <a:defRPr sz="1512" b="1"/>
            </a:lvl3pPr>
            <a:lvl4pPr marL="1151870" indent="0">
              <a:buNone/>
              <a:defRPr sz="1344" b="1"/>
            </a:lvl4pPr>
            <a:lvl5pPr marL="1535826" indent="0">
              <a:buNone/>
              <a:defRPr sz="1344" b="1"/>
            </a:lvl5pPr>
            <a:lvl6pPr marL="1919783" indent="0">
              <a:buNone/>
              <a:defRPr sz="1344" b="1"/>
            </a:lvl6pPr>
            <a:lvl7pPr marL="2303739" indent="0">
              <a:buNone/>
              <a:defRPr sz="1344" b="1"/>
            </a:lvl7pPr>
            <a:lvl8pPr marL="2687696" indent="0">
              <a:buNone/>
              <a:defRPr sz="1344" b="1"/>
            </a:lvl8pPr>
            <a:lvl9pPr marL="3071652" indent="0">
              <a:buNone/>
              <a:defRPr sz="134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3684" y="2103799"/>
            <a:ext cx="4353068" cy="30943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62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1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6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291" y="383963"/>
            <a:ext cx="3302465" cy="1343872"/>
          </a:xfrm>
        </p:spPr>
        <p:txBody>
          <a:bodyPr anchor="b"/>
          <a:lstStyle>
            <a:lvl1pPr>
              <a:defRPr sz="268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3068" y="829255"/>
            <a:ext cx="5183684" cy="4092942"/>
          </a:xfrm>
        </p:spPr>
        <p:txBody>
          <a:bodyPr/>
          <a:lstStyle>
            <a:lvl1pPr>
              <a:defRPr sz="2687"/>
            </a:lvl1pPr>
            <a:lvl2pPr>
              <a:defRPr sz="2351"/>
            </a:lvl2pPr>
            <a:lvl3pPr>
              <a:defRPr sz="2016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5291" y="1727835"/>
            <a:ext cx="3302465" cy="3201028"/>
          </a:xfrm>
        </p:spPr>
        <p:txBody>
          <a:bodyPr/>
          <a:lstStyle>
            <a:lvl1pPr marL="0" indent="0">
              <a:buNone/>
              <a:defRPr sz="1344"/>
            </a:lvl1pPr>
            <a:lvl2pPr marL="383957" indent="0">
              <a:buNone/>
              <a:defRPr sz="1176"/>
            </a:lvl2pPr>
            <a:lvl3pPr marL="767913" indent="0">
              <a:buNone/>
              <a:defRPr sz="1008"/>
            </a:lvl3pPr>
            <a:lvl4pPr marL="1151870" indent="0">
              <a:buNone/>
              <a:defRPr sz="840"/>
            </a:lvl4pPr>
            <a:lvl5pPr marL="1535826" indent="0">
              <a:buNone/>
              <a:defRPr sz="840"/>
            </a:lvl5pPr>
            <a:lvl6pPr marL="1919783" indent="0">
              <a:buNone/>
              <a:defRPr sz="840"/>
            </a:lvl6pPr>
            <a:lvl7pPr marL="2303739" indent="0">
              <a:buNone/>
              <a:defRPr sz="840"/>
            </a:lvl7pPr>
            <a:lvl8pPr marL="2687696" indent="0">
              <a:buNone/>
              <a:defRPr sz="840"/>
            </a:lvl8pPr>
            <a:lvl9pPr marL="3071652" indent="0">
              <a:buNone/>
              <a:defRPr sz="84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26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291" y="383963"/>
            <a:ext cx="3302465" cy="1343872"/>
          </a:xfrm>
        </p:spPr>
        <p:txBody>
          <a:bodyPr anchor="b"/>
          <a:lstStyle>
            <a:lvl1pPr>
              <a:defRPr sz="268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53068" y="829255"/>
            <a:ext cx="5183684" cy="4092942"/>
          </a:xfrm>
        </p:spPr>
        <p:txBody>
          <a:bodyPr anchor="t"/>
          <a:lstStyle>
            <a:lvl1pPr marL="0" indent="0">
              <a:buNone/>
              <a:defRPr sz="2687"/>
            </a:lvl1pPr>
            <a:lvl2pPr marL="383957" indent="0">
              <a:buNone/>
              <a:defRPr sz="2351"/>
            </a:lvl2pPr>
            <a:lvl3pPr marL="767913" indent="0">
              <a:buNone/>
              <a:defRPr sz="2016"/>
            </a:lvl3pPr>
            <a:lvl4pPr marL="1151870" indent="0">
              <a:buNone/>
              <a:defRPr sz="1680"/>
            </a:lvl4pPr>
            <a:lvl5pPr marL="1535826" indent="0">
              <a:buNone/>
              <a:defRPr sz="1680"/>
            </a:lvl5pPr>
            <a:lvl6pPr marL="1919783" indent="0">
              <a:buNone/>
              <a:defRPr sz="1680"/>
            </a:lvl6pPr>
            <a:lvl7pPr marL="2303739" indent="0">
              <a:buNone/>
              <a:defRPr sz="1680"/>
            </a:lvl7pPr>
            <a:lvl8pPr marL="2687696" indent="0">
              <a:buNone/>
              <a:defRPr sz="1680"/>
            </a:lvl8pPr>
            <a:lvl9pPr marL="3071652" indent="0">
              <a:buNone/>
              <a:defRPr sz="168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5291" y="1727835"/>
            <a:ext cx="3302465" cy="3201028"/>
          </a:xfrm>
        </p:spPr>
        <p:txBody>
          <a:bodyPr/>
          <a:lstStyle>
            <a:lvl1pPr marL="0" indent="0">
              <a:buNone/>
              <a:defRPr sz="1344"/>
            </a:lvl1pPr>
            <a:lvl2pPr marL="383957" indent="0">
              <a:buNone/>
              <a:defRPr sz="1176"/>
            </a:lvl2pPr>
            <a:lvl3pPr marL="767913" indent="0">
              <a:buNone/>
              <a:defRPr sz="1008"/>
            </a:lvl3pPr>
            <a:lvl4pPr marL="1151870" indent="0">
              <a:buNone/>
              <a:defRPr sz="840"/>
            </a:lvl4pPr>
            <a:lvl5pPr marL="1535826" indent="0">
              <a:buNone/>
              <a:defRPr sz="840"/>
            </a:lvl5pPr>
            <a:lvl6pPr marL="1919783" indent="0">
              <a:buNone/>
              <a:defRPr sz="840"/>
            </a:lvl6pPr>
            <a:lvl7pPr marL="2303739" indent="0">
              <a:buNone/>
              <a:defRPr sz="840"/>
            </a:lvl7pPr>
            <a:lvl8pPr marL="2687696" indent="0">
              <a:buNone/>
              <a:defRPr sz="840"/>
            </a:lvl8pPr>
            <a:lvl9pPr marL="3071652" indent="0">
              <a:buNone/>
              <a:defRPr sz="84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675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957" y="306638"/>
            <a:ext cx="8831461" cy="1113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957" y="1533187"/>
            <a:ext cx="8831461" cy="3654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3957" y="5338158"/>
            <a:ext cx="2303859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91793" y="5338158"/>
            <a:ext cx="3455789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1559" y="5338158"/>
            <a:ext cx="2303859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861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767913" rtl="0" eaLnBrk="1" latinLnBrk="0" hangingPunct="1">
        <a:lnSpc>
          <a:spcPct val="90000"/>
        </a:lnSpc>
        <a:spcBef>
          <a:spcPct val="0"/>
        </a:spcBef>
        <a:buNone/>
        <a:defRPr sz="36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978" indent="-191978" algn="l" defTabSz="767913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2351" kern="1200">
          <a:solidFill>
            <a:schemeClr val="tx1"/>
          </a:solidFill>
          <a:latin typeface="+mn-lt"/>
          <a:ea typeface="+mn-ea"/>
          <a:cs typeface="+mn-cs"/>
        </a:defRPr>
      </a:lvl1pPr>
      <a:lvl2pPr marL="575935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16" kern="1200">
          <a:solidFill>
            <a:schemeClr val="tx1"/>
          </a:solidFill>
          <a:latin typeface="+mn-lt"/>
          <a:ea typeface="+mn-ea"/>
          <a:cs typeface="+mn-cs"/>
        </a:defRPr>
      </a:lvl2pPr>
      <a:lvl3pPr marL="95989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343848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727805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211176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495718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879674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26363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1pPr>
      <a:lvl2pPr marL="383957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67913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3pPr>
      <a:lvl4pPr marL="1151870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535826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1919783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303739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687696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071652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68F8C4-CD74-4132-B234-50EA2F778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942577"/>
            <a:ext cx="8387953" cy="2005142"/>
          </a:xfrm>
        </p:spPr>
        <p:txBody>
          <a:bodyPr/>
          <a:lstStyle/>
          <a:p>
            <a:r>
              <a:rPr lang="en-US" altLang="zh-CN" dirty="0">
                <a:solidFill>
                  <a:schemeClr val="accent4"/>
                </a:solidFill>
              </a:rPr>
              <a:t>MySQL</a:t>
            </a:r>
            <a:r>
              <a:rPr lang="zh-CN" altLang="en-US" dirty="0">
                <a:solidFill>
                  <a:schemeClr val="accent4"/>
                </a:solidFill>
              </a:rPr>
              <a:t>技术嘉年华会</a:t>
            </a:r>
            <a:r>
              <a:rPr lang="en-US" altLang="zh-CN" dirty="0">
                <a:solidFill>
                  <a:schemeClr val="accent4"/>
                </a:solidFill>
              </a:rPr>
              <a:t>@2017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C96D77-D53A-4D75-BF06-83DAF81A5F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2844" dirty="0">
                <a:solidFill>
                  <a:schemeClr val="accent4"/>
                </a:solidFill>
              </a:rPr>
              <a:t>IMG</a:t>
            </a:r>
            <a:r>
              <a:rPr lang="zh-CN" altLang="en-US" sz="2844" dirty="0">
                <a:solidFill>
                  <a:schemeClr val="accent4"/>
                </a:solidFill>
              </a:rPr>
              <a:t>社区</a:t>
            </a:r>
          </a:p>
        </p:txBody>
      </p:sp>
    </p:spTree>
    <p:extLst>
      <p:ext uri="{BB962C8B-B14F-4D97-AF65-F5344CB8AC3E}">
        <p14:creationId xmlns:p14="http://schemas.microsoft.com/office/powerpoint/2010/main" val="31908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98295-DDC6-4E51-8769-48BACE240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4"/>
                </a:solidFill>
              </a:rPr>
              <a:t>IMG</a:t>
            </a:r>
            <a:r>
              <a:rPr lang="zh-CN" altLang="en-US" dirty="0">
                <a:solidFill>
                  <a:schemeClr val="accent4"/>
                </a:solidFill>
              </a:rPr>
              <a:t>社区 </a:t>
            </a:r>
            <a:r>
              <a:rPr lang="en-US" altLang="zh-CN" dirty="0">
                <a:solidFill>
                  <a:schemeClr val="accent4"/>
                </a:solidFill>
              </a:rPr>
              <a:t>· </a:t>
            </a:r>
            <a:r>
              <a:rPr lang="zh-CN" altLang="en-US" dirty="0">
                <a:solidFill>
                  <a:schemeClr val="accent4"/>
                </a:solidFill>
              </a:rPr>
              <a:t>连接一切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F19105-745D-4099-9220-D58C42648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204" y="2075230"/>
            <a:ext cx="2611688" cy="364323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altLang="zh-CN" sz="2133" dirty="0">
                <a:solidFill>
                  <a:schemeClr val="accent5">
                    <a:lumMod val="75000"/>
                  </a:schemeClr>
                </a:solidFill>
              </a:rPr>
              <a:t>Inside MySQL Group</a:t>
            </a:r>
            <a:endParaRPr lang="zh-CN" altLang="en-US" sz="2133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boss-with-tie_81303">
            <a:extLst>
              <a:ext uri="{FF2B5EF4-FFF2-40B4-BE49-F238E27FC236}">
                <a16:creationId xmlns:a16="http://schemas.microsoft.com/office/drawing/2014/main" id="{B5D6D678-433D-4352-A0BD-9A636635BDE5}"/>
              </a:ext>
            </a:extLst>
          </p:cNvPr>
          <p:cNvSpPr>
            <a:spLocks noChangeAspect="1"/>
          </p:cNvSpPr>
          <p:nvPr/>
        </p:nvSpPr>
        <p:spPr bwMode="auto">
          <a:xfrm>
            <a:off x="429364" y="2049896"/>
            <a:ext cx="450111" cy="414991"/>
          </a:xfrm>
          <a:custGeom>
            <a:avLst/>
            <a:gdLst>
              <a:gd name="connsiteX0" fmla="*/ 469488 w 578320"/>
              <a:gd name="connsiteY0" fmla="*/ 312166 h 533197"/>
              <a:gd name="connsiteX1" fmla="*/ 523904 w 578320"/>
              <a:gd name="connsiteY1" fmla="*/ 363740 h 533197"/>
              <a:gd name="connsiteX2" fmla="*/ 523904 w 578320"/>
              <a:gd name="connsiteY2" fmla="*/ 376634 h 533197"/>
              <a:gd name="connsiteX3" fmla="*/ 527594 w 578320"/>
              <a:gd name="connsiteY3" fmla="*/ 391369 h 533197"/>
              <a:gd name="connsiteX4" fmla="*/ 512837 w 578320"/>
              <a:gd name="connsiteY4" fmla="*/ 411630 h 533197"/>
              <a:gd name="connsiteX5" fmla="*/ 498080 w 578320"/>
              <a:gd name="connsiteY5" fmla="*/ 440180 h 533197"/>
              <a:gd name="connsiteX6" fmla="*/ 529438 w 578320"/>
              <a:gd name="connsiteY6" fmla="*/ 475176 h 533197"/>
              <a:gd name="connsiteX7" fmla="*/ 578320 w 578320"/>
              <a:gd name="connsiteY7" fmla="*/ 518462 h 533197"/>
              <a:gd name="connsiteX8" fmla="*/ 485168 w 578320"/>
              <a:gd name="connsiteY8" fmla="*/ 533197 h 533197"/>
              <a:gd name="connsiteX9" fmla="*/ 477789 w 578320"/>
              <a:gd name="connsiteY9" fmla="*/ 486228 h 533197"/>
              <a:gd name="connsiteX10" fmla="*/ 481478 w 578320"/>
              <a:gd name="connsiteY10" fmla="*/ 479781 h 533197"/>
              <a:gd name="connsiteX11" fmla="*/ 480556 w 578320"/>
              <a:gd name="connsiteY11" fmla="*/ 477939 h 533197"/>
              <a:gd name="connsiteX12" fmla="*/ 471333 w 578320"/>
              <a:gd name="connsiteY12" fmla="*/ 466888 h 533197"/>
              <a:gd name="connsiteX13" fmla="*/ 467644 w 578320"/>
              <a:gd name="connsiteY13" fmla="*/ 466888 h 533197"/>
              <a:gd name="connsiteX14" fmla="*/ 458421 w 578320"/>
              <a:gd name="connsiteY14" fmla="*/ 477939 h 533197"/>
              <a:gd name="connsiteX15" fmla="*/ 458421 w 578320"/>
              <a:gd name="connsiteY15" fmla="*/ 479781 h 533197"/>
              <a:gd name="connsiteX16" fmla="*/ 462110 w 578320"/>
              <a:gd name="connsiteY16" fmla="*/ 486228 h 533197"/>
              <a:gd name="connsiteX17" fmla="*/ 454732 w 578320"/>
              <a:gd name="connsiteY17" fmla="*/ 533197 h 533197"/>
              <a:gd name="connsiteX18" fmla="*/ 361579 w 578320"/>
              <a:gd name="connsiteY18" fmla="*/ 518462 h 533197"/>
              <a:gd name="connsiteX19" fmla="*/ 409539 w 578320"/>
              <a:gd name="connsiteY19" fmla="*/ 475176 h 533197"/>
              <a:gd name="connsiteX20" fmla="*/ 440897 w 578320"/>
              <a:gd name="connsiteY20" fmla="*/ 440180 h 533197"/>
              <a:gd name="connsiteX21" fmla="*/ 427063 w 578320"/>
              <a:gd name="connsiteY21" fmla="*/ 411630 h 533197"/>
              <a:gd name="connsiteX22" fmla="*/ 411383 w 578320"/>
              <a:gd name="connsiteY22" fmla="*/ 391369 h 533197"/>
              <a:gd name="connsiteX23" fmla="*/ 415995 w 578320"/>
              <a:gd name="connsiteY23" fmla="*/ 376634 h 533197"/>
              <a:gd name="connsiteX24" fmla="*/ 415995 w 578320"/>
              <a:gd name="connsiteY24" fmla="*/ 363740 h 533197"/>
              <a:gd name="connsiteX25" fmla="*/ 469488 w 578320"/>
              <a:gd name="connsiteY25" fmla="*/ 312166 h 533197"/>
              <a:gd name="connsiteX26" fmla="*/ 107909 w 578320"/>
              <a:gd name="connsiteY26" fmla="*/ 312166 h 533197"/>
              <a:gd name="connsiteX27" fmla="*/ 162325 w 578320"/>
              <a:gd name="connsiteY27" fmla="*/ 363740 h 533197"/>
              <a:gd name="connsiteX28" fmla="*/ 162325 w 578320"/>
              <a:gd name="connsiteY28" fmla="*/ 376634 h 533197"/>
              <a:gd name="connsiteX29" fmla="*/ 166937 w 578320"/>
              <a:gd name="connsiteY29" fmla="*/ 391369 h 533197"/>
              <a:gd name="connsiteX30" fmla="*/ 151257 w 578320"/>
              <a:gd name="connsiteY30" fmla="*/ 411630 h 533197"/>
              <a:gd name="connsiteX31" fmla="*/ 137423 w 578320"/>
              <a:gd name="connsiteY31" fmla="*/ 440180 h 533197"/>
              <a:gd name="connsiteX32" fmla="*/ 167859 w 578320"/>
              <a:gd name="connsiteY32" fmla="*/ 475176 h 533197"/>
              <a:gd name="connsiteX33" fmla="*/ 216741 w 578320"/>
              <a:gd name="connsiteY33" fmla="*/ 518462 h 533197"/>
              <a:gd name="connsiteX34" fmla="*/ 123588 w 578320"/>
              <a:gd name="connsiteY34" fmla="*/ 533197 h 533197"/>
              <a:gd name="connsiteX35" fmla="*/ 116210 w 578320"/>
              <a:gd name="connsiteY35" fmla="*/ 486228 h 533197"/>
              <a:gd name="connsiteX36" fmla="*/ 119899 w 578320"/>
              <a:gd name="connsiteY36" fmla="*/ 479781 h 533197"/>
              <a:gd name="connsiteX37" fmla="*/ 119899 w 578320"/>
              <a:gd name="connsiteY37" fmla="*/ 477939 h 533197"/>
              <a:gd name="connsiteX38" fmla="*/ 109754 w 578320"/>
              <a:gd name="connsiteY38" fmla="*/ 466888 h 533197"/>
              <a:gd name="connsiteX39" fmla="*/ 106987 w 578320"/>
              <a:gd name="connsiteY39" fmla="*/ 466888 h 533197"/>
              <a:gd name="connsiteX40" fmla="*/ 96842 w 578320"/>
              <a:gd name="connsiteY40" fmla="*/ 477939 h 533197"/>
              <a:gd name="connsiteX41" fmla="*/ 96842 w 578320"/>
              <a:gd name="connsiteY41" fmla="*/ 479781 h 533197"/>
              <a:gd name="connsiteX42" fmla="*/ 100531 w 578320"/>
              <a:gd name="connsiteY42" fmla="*/ 486228 h 533197"/>
              <a:gd name="connsiteX43" fmla="*/ 93152 w 578320"/>
              <a:gd name="connsiteY43" fmla="*/ 533197 h 533197"/>
              <a:gd name="connsiteX44" fmla="*/ 0 w 578320"/>
              <a:gd name="connsiteY44" fmla="*/ 518462 h 533197"/>
              <a:gd name="connsiteX45" fmla="*/ 48882 w 578320"/>
              <a:gd name="connsiteY45" fmla="*/ 475176 h 533197"/>
              <a:gd name="connsiteX46" fmla="*/ 79318 w 578320"/>
              <a:gd name="connsiteY46" fmla="*/ 440180 h 533197"/>
              <a:gd name="connsiteX47" fmla="*/ 65483 w 578320"/>
              <a:gd name="connsiteY47" fmla="*/ 411630 h 533197"/>
              <a:gd name="connsiteX48" fmla="*/ 49804 w 578320"/>
              <a:gd name="connsiteY48" fmla="*/ 391369 h 533197"/>
              <a:gd name="connsiteX49" fmla="*/ 54416 w 578320"/>
              <a:gd name="connsiteY49" fmla="*/ 376634 h 533197"/>
              <a:gd name="connsiteX50" fmla="*/ 54416 w 578320"/>
              <a:gd name="connsiteY50" fmla="*/ 363740 h 533197"/>
              <a:gd name="connsiteX51" fmla="*/ 107909 w 578320"/>
              <a:gd name="connsiteY51" fmla="*/ 312166 h 533197"/>
              <a:gd name="connsiteX52" fmla="*/ 288717 w 578320"/>
              <a:gd name="connsiteY52" fmla="*/ 237601 h 533197"/>
              <a:gd name="connsiteX53" fmla="*/ 303485 w 578320"/>
              <a:gd name="connsiteY53" fmla="*/ 252338 h 533197"/>
              <a:gd name="connsiteX54" fmla="*/ 303485 w 578320"/>
              <a:gd name="connsiteY54" fmla="*/ 331547 h 533197"/>
              <a:gd name="connsiteX55" fmla="*/ 384708 w 578320"/>
              <a:gd name="connsiteY55" fmla="*/ 398782 h 533197"/>
              <a:gd name="connsiteX56" fmla="*/ 386554 w 578320"/>
              <a:gd name="connsiteY56" fmla="*/ 419045 h 533197"/>
              <a:gd name="connsiteX57" fmla="*/ 375478 w 578320"/>
              <a:gd name="connsiteY57" fmla="*/ 423650 h 533197"/>
              <a:gd name="connsiteX58" fmla="*/ 366248 w 578320"/>
              <a:gd name="connsiteY58" fmla="*/ 420887 h 533197"/>
              <a:gd name="connsiteX59" fmla="*/ 288717 w 578320"/>
              <a:gd name="connsiteY59" fmla="*/ 356415 h 533197"/>
              <a:gd name="connsiteX60" fmla="*/ 212108 w 578320"/>
              <a:gd name="connsiteY60" fmla="*/ 420887 h 533197"/>
              <a:gd name="connsiteX61" fmla="*/ 191802 w 578320"/>
              <a:gd name="connsiteY61" fmla="*/ 419045 h 533197"/>
              <a:gd name="connsiteX62" fmla="*/ 193648 w 578320"/>
              <a:gd name="connsiteY62" fmla="*/ 398782 h 533197"/>
              <a:gd name="connsiteX63" fmla="*/ 274872 w 578320"/>
              <a:gd name="connsiteY63" fmla="*/ 331547 h 533197"/>
              <a:gd name="connsiteX64" fmla="*/ 274872 w 578320"/>
              <a:gd name="connsiteY64" fmla="*/ 252338 h 533197"/>
              <a:gd name="connsiteX65" fmla="*/ 288717 w 578320"/>
              <a:gd name="connsiteY65" fmla="*/ 237601 h 533197"/>
              <a:gd name="connsiteX66" fmla="*/ 288699 w 578320"/>
              <a:gd name="connsiteY66" fmla="*/ 0 h 533197"/>
              <a:gd name="connsiteX67" fmla="*/ 343115 w 578320"/>
              <a:gd name="connsiteY67" fmla="*/ 50653 h 533197"/>
              <a:gd name="connsiteX68" fmla="*/ 343115 w 578320"/>
              <a:gd name="connsiteY68" fmla="*/ 63546 h 533197"/>
              <a:gd name="connsiteX69" fmla="*/ 346805 w 578320"/>
              <a:gd name="connsiteY69" fmla="*/ 78282 h 533197"/>
              <a:gd name="connsiteX70" fmla="*/ 332048 w 578320"/>
              <a:gd name="connsiteY70" fmla="*/ 98543 h 533197"/>
              <a:gd name="connsiteX71" fmla="*/ 318213 w 578320"/>
              <a:gd name="connsiteY71" fmla="*/ 127093 h 533197"/>
              <a:gd name="connsiteX72" fmla="*/ 348649 w 578320"/>
              <a:gd name="connsiteY72" fmla="*/ 163010 h 533197"/>
              <a:gd name="connsiteX73" fmla="*/ 397531 w 578320"/>
              <a:gd name="connsiteY73" fmla="*/ 206295 h 533197"/>
              <a:gd name="connsiteX74" fmla="*/ 304379 w 578320"/>
              <a:gd name="connsiteY74" fmla="*/ 220110 h 533197"/>
              <a:gd name="connsiteX75" fmla="*/ 297000 w 578320"/>
              <a:gd name="connsiteY75" fmla="*/ 173141 h 533197"/>
              <a:gd name="connsiteX76" fmla="*/ 300689 w 578320"/>
              <a:gd name="connsiteY76" fmla="*/ 167615 h 533197"/>
              <a:gd name="connsiteX77" fmla="*/ 300689 w 578320"/>
              <a:gd name="connsiteY77" fmla="*/ 164852 h 533197"/>
              <a:gd name="connsiteX78" fmla="*/ 290544 w 578320"/>
              <a:gd name="connsiteY78" fmla="*/ 154722 h 533197"/>
              <a:gd name="connsiteX79" fmla="*/ 287777 w 578320"/>
              <a:gd name="connsiteY79" fmla="*/ 154722 h 533197"/>
              <a:gd name="connsiteX80" fmla="*/ 277632 w 578320"/>
              <a:gd name="connsiteY80" fmla="*/ 164852 h 533197"/>
              <a:gd name="connsiteX81" fmla="*/ 277632 w 578320"/>
              <a:gd name="connsiteY81" fmla="*/ 167615 h 533197"/>
              <a:gd name="connsiteX82" fmla="*/ 281321 w 578320"/>
              <a:gd name="connsiteY82" fmla="*/ 173141 h 533197"/>
              <a:gd name="connsiteX83" fmla="*/ 273943 w 578320"/>
              <a:gd name="connsiteY83" fmla="*/ 221031 h 533197"/>
              <a:gd name="connsiteX84" fmla="*/ 180790 w 578320"/>
              <a:gd name="connsiteY84" fmla="*/ 206295 h 533197"/>
              <a:gd name="connsiteX85" fmla="*/ 228750 w 578320"/>
              <a:gd name="connsiteY85" fmla="*/ 163010 h 533197"/>
              <a:gd name="connsiteX86" fmla="*/ 260108 w 578320"/>
              <a:gd name="connsiteY86" fmla="*/ 127093 h 533197"/>
              <a:gd name="connsiteX87" fmla="*/ 246274 w 578320"/>
              <a:gd name="connsiteY87" fmla="*/ 98543 h 533197"/>
              <a:gd name="connsiteX88" fmla="*/ 230594 w 578320"/>
              <a:gd name="connsiteY88" fmla="*/ 78282 h 533197"/>
              <a:gd name="connsiteX89" fmla="*/ 235206 w 578320"/>
              <a:gd name="connsiteY89" fmla="*/ 63546 h 533197"/>
              <a:gd name="connsiteX90" fmla="*/ 235206 w 578320"/>
              <a:gd name="connsiteY90" fmla="*/ 50653 h 533197"/>
              <a:gd name="connsiteX91" fmla="*/ 288699 w 578320"/>
              <a:gd name="connsiteY9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78320" h="533197">
                <a:moveTo>
                  <a:pt x="469488" y="312166"/>
                </a:moveTo>
                <a:cubicBezTo>
                  <a:pt x="499002" y="312166"/>
                  <a:pt x="523904" y="335190"/>
                  <a:pt x="523904" y="363740"/>
                </a:cubicBezTo>
                <a:lnTo>
                  <a:pt x="523904" y="376634"/>
                </a:lnTo>
                <a:cubicBezTo>
                  <a:pt x="523904" y="376634"/>
                  <a:pt x="529438" y="381238"/>
                  <a:pt x="527594" y="391369"/>
                </a:cubicBezTo>
                <a:cubicBezTo>
                  <a:pt x="526671" y="404262"/>
                  <a:pt x="512837" y="411630"/>
                  <a:pt x="512837" y="411630"/>
                </a:cubicBezTo>
                <a:cubicBezTo>
                  <a:pt x="512837" y="411630"/>
                  <a:pt x="509147" y="430970"/>
                  <a:pt x="498080" y="440180"/>
                </a:cubicBezTo>
                <a:cubicBezTo>
                  <a:pt x="494391" y="467809"/>
                  <a:pt x="513759" y="470572"/>
                  <a:pt x="529438" y="475176"/>
                </a:cubicBezTo>
                <a:cubicBezTo>
                  <a:pt x="555263" y="483465"/>
                  <a:pt x="578320" y="485307"/>
                  <a:pt x="578320" y="518462"/>
                </a:cubicBezTo>
                <a:cubicBezTo>
                  <a:pt x="578320" y="525829"/>
                  <a:pt x="543273" y="532276"/>
                  <a:pt x="485168" y="533197"/>
                </a:cubicBezTo>
                <a:lnTo>
                  <a:pt x="477789" y="486228"/>
                </a:lnTo>
                <a:lnTo>
                  <a:pt x="481478" y="479781"/>
                </a:lnTo>
                <a:cubicBezTo>
                  <a:pt x="481478" y="478860"/>
                  <a:pt x="481478" y="477939"/>
                  <a:pt x="480556" y="477939"/>
                </a:cubicBezTo>
                <a:lnTo>
                  <a:pt x="471333" y="466888"/>
                </a:lnTo>
                <a:cubicBezTo>
                  <a:pt x="470411" y="465967"/>
                  <a:pt x="468566" y="465967"/>
                  <a:pt x="467644" y="466888"/>
                </a:cubicBezTo>
                <a:lnTo>
                  <a:pt x="458421" y="477939"/>
                </a:lnTo>
                <a:cubicBezTo>
                  <a:pt x="457499" y="477939"/>
                  <a:pt x="457499" y="478860"/>
                  <a:pt x="458421" y="479781"/>
                </a:cubicBezTo>
                <a:lnTo>
                  <a:pt x="462110" y="486228"/>
                </a:lnTo>
                <a:lnTo>
                  <a:pt x="454732" y="533197"/>
                </a:lnTo>
                <a:cubicBezTo>
                  <a:pt x="396627" y="532276"/>
                  <a:pt x="361579" y="525829"/>
                  <a:pt x="361579" y="518462"/>
                </a:cubicBezTo>
                <a:cubicBezTo>
                  <a:pt x="361579" y="485307"/>
                  <a:pt x="384637" y="483465"/>
                  <a:pt x="409539" y="475176"/>
                </a:cubicBezTo>
                <a:cubicBezTo>
                  <a:pt x="425218" y="470572"/>
                  <a:pt x="444586" y="466888"/>
                  <a:pt x="440897" y="440180"/>
                </a:cubicBezTo>
                <a:cubicBezTo>
                  <a:pt x="430752" y="430970"/>
                  <a:pt x="427063" y="411630"/>
                  <a:pt x="427063" y="411630"/>
                </a:cubicBezTo>
                <a:cubicBezTo>
                  <a:pt x="427063" y="411630"/>
                  <a:pt x="413228" y="404262"/>
                  <a:pt x="411383" y="391369"/>
                </a:cubicBezTo>
                <a:cubicBezTo>
                  <a:pt x="410461" y="381238"/>
                  <a:pt x="415995" y="376634"/>
                  <a:pt x="415995" y="376634"/>
                </a:cubicBezTo>
                <a:lnTo>
                  <a:pt x="415995" y="363740"/>
                </a:lnTo>
                <a:cubicBezTo>
                  <a:pt x="415995" y="335190"/>
                  <a:pt x="439975" y="312166"/>
                  <a:pt x="469488" y="312166"/>
                </a:cubicBezTo>
                <a:close/>
                <a:moveTo>
                  <a:pt x="107909" y="312166"/>
                </a:moveTo>
                <a:cubicBezTo>
                  <a:pt x="138345" y="312166"/>
                  <a:pt x="162325" y="335190"/>
                  <a:pt x="162325" y="363740"/>
                </a:cubicBezTo>
                <a:lnTo>
                  <a:pt x="162325" y="376634"/>
                </a:lnTo>
                <a:cubicBezTo>
                  <a:pt x="162325" y="376634"/>
                  <a:pt x="167859" y="381238"/>
                  <a:pt x="166937" y="391369"/>
                </a:cubicBezTo>
                <a:cubicBezTo>
                  <a:pt x="165092" y="404262"/>
                  <a:pt x="151257" y="411630"/>
                  <a:pt x="151257" y="411630"/>
                </a:cubicBezTo>
                <a:cubicBezTo>
                  <a:pt x="151257" y="411630"/>
                  <a:pt x="147568" y="430970"/>
                  <a:pt x="137423" y="440180"/>
                </a:cubicBezTo>
                <a:cubicBezTo>
                  <a:pt x="132811" y="467809"/>
                  <a:pt x="152180" y="470572"/>
                  <a:pt x="167859" y="475176"/>
                </a:cubicBezTo>
                <a:cubicBezTo>
                  <a:pt x="193684" y="483465"/>
                  <a:pt x="216741" y="485307"/>
                  <a:pt x="216741" y="518462"/>
                </a:cubicBezTo>
                <a:cubicBezTo>
                  <a:pt x="216741" y="525829"/>
                  <a:pt x="181693" y="532276"/>
                  <a:pt x="123588" y="533197"/>
                </a:cubicBezTo>
                <a:lnTo>
                  <a:pt x="116210" y="486228"/>
                </a:lnTo>
                <a:lnTo>
                  <a:pt x="119899" y="479781"/>
                </a:lnTo>
                <a:cubicBezTo>
                  <a:pt x="120821" y="478860"/>
                  <a:pt x="119899" y="477939"/>
                  <a:pt x="119899" y="477939"/>
                </a:cubicBezTo>
                <a:lnTo>
                  <a:pt x="109754" y="466888"/>
                </a:lnTo>
                <a:cubicBezTo>
                  <a:pt x="108832" y="465967"/>
                  <a:pt x="107909" y="465967"/>
                  <a:pt x="106987" y="466888"/>
                </a:cubicBezTo>
                <a:lnTo>
                  <a:pt x="96842" y="477939"/>
                </a:lnTo>
                <a:cubicBezTo>
                  <a:pt x="96842" y="477939"/>
                  <a:pt x="95919" y="478860"/>
                  <a:pt x="96842" y="479781"/>
                </a:cubicBezTo>
                <a:lnTo>
                  <a:pt x="100531" y="486228"/>
                </a:lnTo>
                <a:lnTo>
                  <a:pt x="93152" y="533197"/>
                </a:lnTo>
                <a:cubicBezTo>
                  <a:pt x="35047" y="532276"/>
                  <a:pt x="0" y="525829"/>
                  <a:pt x="0" y="518462"/>
                </a:cubicBezTo>
                <a:cubicBezTo>
                  <a:pt x="0" y="485307"/>
                  <a:pt x="23057" y="483465"/>
                  <a:pt x="48882" y="475176"/>
                </a:cubicBezTo>
                <a:cubicBezTo>
                  <a:pt x="64561" y="470572"/>
                  <a:pt x="83929" y="466888"/>
                  <a:pt x="79318" y="440180"/>
                </a:cubicBezTo>
                <a:cubicBezTo>
                  <a:pt x="69173" y="430970"/>
                  <a:pt x="65483" y="411630"/>
                  <a:pt x="65483" y="411630"/>
                </a:cubicBezTo>
                <a:cubicBezTo>
                  <a:pt x="65483" y="411630"/>
                  <a:pt x="51649" y="404262"/>
                  <a:pt x="49804" y="391369"/>
                </a:cubicBezTo>
                <a:cubicBezTo>
                  <a:pt x="48882" y="381238"/>
                  <a:pt x="54416" y="376634"/>
                  <a:pt x="54416" y="376634"/>
                </a:cubicBezTo>
                <a:lnTo>
                  <a:pt x="54416" y="363740"/>
                </a:lnTo>
                <a:cubicBezTo>
                  <a:pt x="54416" y="335190"/>
                  <a:pt x="78396" y="312166"/>
                  <a:pt x="107909" y="312166"/>
                </a:cubicBezTo>
                <a:close/>
                <a:moveTo>
                  <a:pt x="288717" y="237601"/>
                </a:moveTo>
                <a:cubicBezTo>
                  <a:pt x="297024" y="237601"/>
                  <a:pt x="303485" y="244048"/>
                  <a:pt x="303485" y="252338"/>
                </a:cubicBezTo>
                <a:lnTo>
                  <a:pt x="303485" y="331547"/>
                </a:lnTo>
                <a:lnTo>
                  <a:pt x="384708" y="398782"/>
                </a:lnTo>
                <a:cubicBezTo>
                  <a:pt x="390246" y="403387"/>
                  <a:pt x="391169" y="412598"/>
                  <a:pt x="386554" y="419045"/>
                </a:cubicBezTo>
                <a:cubicBezTo>
                  <a:pt x="383785" y="421808"/>
                  <a:pt x="379170" y="423650"/>
                  <a:pt x="375478" y="423650"/>
                </a:cubicBezTo>
                <a:cubicBezTo>
                  <a:pt x="371786" y="423650"/>
                  <a:pt x="369017" y="422729"/>
                  <a:pt x="366248" y="420887"/>
                </a:cubicBezTo>
                <a:lnTo>
                  <a:pt x="288717" y="356415"/>
                </a:lnTo>
                <a:lnTo>
                  <a:pt x="212108" y="420887"/>
                </a:lnTo>
                <a:cubicBezTo>
                  <a:pt x="205647" y="425492"/>
                  <a:pt x="196417" y="424571"/>
                  <a:pt x="191802" y="419045"/>
                </a:cubicBezTo>
                <a:cubicBezTo>
                  <a:pt x="186264" y="412598"/>
                  <a:pt x="187187" y="403387"/>
                  <a:pt x="193648" y="398782"/>
                </a:cubicBezTo>
                <a:lnTo>
                  <a:pt x="274872" y="331547"/>
                </a:lnTo>
                <a:lnTo>
                  <a:pt x="274872" y="252338"/>
                </a:lnTo>
                <a:cubicBezTo>
                  <a:pt x="274872" y="244048"/>
                  <a:pt x="281333" y="237601"/>
                  <a:pt x="288717" y="237601"/>
                </a:cubicBezTo>
                <a:close/>
                <a:moveTo>
                  <a:pt x="288699" y="0"/>
                </a:moveTo>
                <a:cubicBezTo>
                  <a:pt x="318213" y="0"/>
                  <a:pt x="343115" y="22103"/>
                  <a:pt x="343115" y="50653"/>
                </a:cubicBezTo>
                <a:lnTo>
                  <a:pt x="343115" y="63546"/>
                </a:lnTo>
                <a:cubicBezTo>
                  <a:pt x="343115" y="63546"/>
                  <a:pt x="348649" y="68151"/>
                  <a:pt x="346805" y="78282"/>
                </a:cubicBezTo>
                <a:cubicBezTo>
                  <a:pt x="345882" y="92096"/>
                  <a:pt x="332048" y="98543"/>
                  <a:pt x="332048" y="98543"/>
                </a:cubicBezTo>
                <a:cubicBezTo>
                  <a:pt x="332048" y="98543"/>
                  <a:pt x="328358" y="117883"/>
                  <a:pt x="318213" y="127093"/>
                </a:cubicBezTo>
                <a:cubicBezTo>
                  <a:pt x="313602" y="154722"/>
                  <a:pt x="332970" y="157484"/>
                  <a:pt x="348649" y="163010"/>
                </a:cubicBezTo>
                <a:cubicBezTo>
                  <a:pt x="374474" y="171299"/>
                  <a:pt x="397531" y="172220"/>
                  <a:pt x="397531" y="206295"/>
                </a:cubicBezTo>
                <a:cubicBezTo>
                  <a:pt x="397531" y="212742"/>
                  <a:pt x="362484" y="219189"/>
                  <a:pt x="304379" y="220110"/>
                </a:cubicBezTo>
                <a:lnTo>
                  <a:pt x="297000" y="173141"/>
                </a:lnTo>
                <a:lnTo>
                  <a:pt x="300689" y="167615"/>
                </a:lnTo>
                <a:cubicBezTo>
                  <a:pt x="300689" y="166694"/>
                  <a:pt x="300689" y="165773"/>
                  <a:pt x="300689" y="164852"/>
                </a:cubicBezTo>
                <a:lnTo>
                  <a:pt x="290544" y="154722"/>
                </a:lnTo>
                <a:cubicBezTo>
                  <a:pt x="289622" y="153801"/>
                  <a:pt x="287777" y="153801"/>
                  <a:pt x="287777" y="154722"/>
                </a:cubicBezTo>
                <a:lnTo>
                  <a:pt x="277632" y="164852"/>
                </a:lnTo>
                <a:cubicBezTo>
                  <a:pt x="276710" y="165773"/>
                  <a:pt x="276710" y="166694"/>
                  <a:pt x="277632" y="167615"/>
                </a:cubicBezTo>
                <a:lnTo>
                  <a:pt x="281321" y="173141"/>
                </a:lnTo>
                <a:lnTo>
                  <a:pt x="273943" y="221031"/>
                </a:lnTo>
                <a:cubicBezTo>
                  <a:pt x="215838" y="219189"/>
                  <a:pt x="180790" y="212742"/>
                  <a:pt x="180790" y="206295"/>
                </a:cubicBezTo>
                <a:cubicBezTo>
                  <a:pt x="180790" y="172220"/>
                  <a:pt x="203848" y="171299"/>
                  <a:pt x="228750" y="163010"/>
                </a:cubicBezTo>
                <a:cubicBezTo>
                  <a:pt x="244429" y="157484"/>
                  <a:pt x="264720" y="154722"/>
                  <a:pt x="260108" y="127093"/>
                </a:cubicBezTo>
                <a:cubicBezTo>
                  <a:pt x="249963" y="117883"/>
                  <a:pt x="246274" y="98543"/>
                  <a:pt x="246274" y="98543"/>
                </a:cubicBezTo>
                <a:cubicBezTo>
                  <a:pt x="246274" y="98543"/>
                  <a:pt x="232439" y="92096"/>
                  <a:pt x="230594" y="78282"/>
                </a:cubicBezTo>
                <a:cubicBezTo>
                  <a:pt x="229672" y="68151"/>
                  <a:pt x="235206" y="63546"/>
                  <a:pt x="235206" y="63546"/>
                </a:cubicBezTo>
                <a:lnTo>
                  <a:pt x="235206" y="50653"/>
                </a:lnTo>
                <a:cubicBezTo>
                  <a:pt x="235206" y="22103"/>
                  <a:pt x="259186" y="0"/>
                  <a:pt x="28869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endParaRPr lang="zh-CN" altLang="en-US" sz="160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3EC460A-70F4-4FB1-B32A-B831D1E7B998}"/>
              </a:ext>
            </a:extLst>
          </p:cNvPr>
          <p:cNvSpPr txBox="1">
            <a:spLocks/>
          </p:cNvSpPr>
          <p:nvPr/>
        </p:nvSpPr>
        <p:spPr>
          <a:xfrm>
            <a:off x="989593" y="2611151"/>
            <a:ext cx="2652909" cy="748012"/>
          </a:xfrm>
          <a:prstGeom prst="rect">
            <a:avLst/>
          </a:prstGeom>
        </p:spPr>
        <p:txBody>
          <a:bodyPr vert="horz" lIns="81272" tIns="40636" rIns="81272" bIns="40636" rtlCol="0" anchor="ctr">
            <a:normAutofit/>
          </a:bodyPr>
          <a:lstStyle>
            <a:lvl1pPr marL="191978" indent="-191978" algn="l" defTabSz="767913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575935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959891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343848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1727805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111761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5718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9674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3631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778" dirty="0">
                <a:solidFill>
                  <a:schemeClr val="tx1">
                    <a:lumMod val="95000"/>
                  </a:schemeClr>
                </a:solidFill>
              </a:rPr>
              <a:t>连接最有态度的</a:t>
            </a:r>
            <a:r>
              <a:rPr lang="en-US" altLang="zh-CN" sz="1778" dirty="0" err="1">
                <a:solidFill>
                  <a:schemeClr val="tx1">
                    <a:lumMod val="95000"/>
                  </a:schemeClr>
                </a:solidFill>
              </a:rPr>
              <a:t>MySQLer</a:t>
            </a:r>
            <a:endParaRPr lang="en-US" altLang="zh-CN" sz="1778" dirty="0">
              <a:solidFill>
                <a:schemeClr val="tx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78" dirty="0">
                <a:solidFill>
                  <a:schemeClr val="tx1">
                    <a:lumMod val="95000"/>
                  </a:schemeClr>
                </a:solidFill>
              </a:rPr>
              <a:t>各路技术真大神汇聚于此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F3DB216-AD0E-4356-8522-F7BAC87BA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328" y="899867"/>
            <a:ext cx="1710090" cy="567208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F4A82983-0A8A-4C21-85C9-4C7A7B8012C4}"/>
              </a:ext>
            </a:extLst>
          </p:cNvPr>
          <p:cNvSpPr txBox="1">
            <a:spLocks/>
          </p:cNvSpPr>
          <p:nvPr/>
        </p:nvSpPr>
        <p:spPr>
          <a:xfrm>
            <a:off x="4408299" y="2075230"/>
            <a:ext cx="1539845" cy="364323"/>
          </a:xfrm>
          <a:prstGeom prst="rect">
            <a:avLst/>
          </a:prstGeom>
        </p:spPr>
        <p:txBody>
          <a:bodyPr vert="horz" lIns="81272" tIns="40636" rIns="81272" bIns="40636" rtlCol="0" anchor="ctr">
            <a:normAutofit lnSpcReduction="10000"/>
          </a:bodyPr>
          <a:lstStyle>
            <a:lvl1pPr marL="191978" indent="-191978" algn="l" defTabSz="767913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575935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959891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343848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1727805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111761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5718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9674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3631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133" dirty="0">
                <a:solidFill>
                  <a:schemeClr val="accent5">
                    <a:lumMod val="75000"/>
                  </a:schemeClr>
                </a:solidFill>
              </a:rPr>
              <a:t>IMG</a:t>
            </a:r>
            <a:r>
              <a:rPr lang="zh-CN" altLang="en-US" sz="2133" dirty="0">
                <a:solidFill>
                  <a:schemeClr val="accent5">
                    <a:lumMod val="75000"/>
                  </a:schemeClr>
                </a:solidFill>
              </a:rPr>
              <a:t>微信群</a:t>
            </a:r>
          </a:p>
        </p:txBody>
      </p:sp>
      <p:sp>
        <p:nvSpPr>
          <p:cNvPr id="19" name="boss-with-tie_81303">
            <a:extLst>
              <a:ext uri="{FF2B5EF4-FFF2-40B4-BE49-F238E27FC236}">
                <a16:creationId xmlns:a16="http://schemas.microsoft.com/office/drawing/2014/main" id="{84937404-748B-4ABA-BE92-F5AA50484120}"/>
              </a:ext>
            </a:extLst>
          </p:cNvPr>
          <p:cNvSpPr>
            <a:spLocks noChangeAspect="1"/>
          </p:cNvSpPr>
          <p:nvPr/>
        </p:nvSpPr>
        <p:spPr bwMode="auto">
          <a:xfrm>
            <a:off x="3827459" y="2058022"/>
            <a:ext cx="450111" cy="398739"/>
          </a:xfrm>
          <a:custGeom>
            <a:avLst/>
            <a:gdLst>
              <a:gd name="T0" fmla="*/ 5423 w 6499"/>
              <a:gd name="T1" fmla="*/ 940 h 5766"/>
              <a:gd name="T2" fmla="*/ 6499 w 6499"/>
              <a:gd name="T3" fmla="*/ 7 h 5766"/>
              <a:gd name="T4" fmla="*/ 4987 w 6499"/>
              <a:gd name="T5" fmla="*/ 792 h 5766"/>
              <a:gd name="T6" fmla="*/ 3216 w 6499"/>
              <a:gd name="T7" fmla="*/ 716 h 5766"/>
              <a:gd name="T8" fmla="*/ 1453 w 6499"/>
              <a:gd name="T9" fmla="*/ 667 h 5766"/>
              <a:gd name="T10" fmla="*/ 0 w 6499"/>
              <a:gd name="T11" fmla="*/ 2664 h 5766"/>
              <a:gd name="T12" fmla="*/ 661 w 6499"/>
              <a:gd name="T13" fmla="*/ 3284 h 5766"/>
              <a:gd name="T14" fmla="*/ 448 w 6499"/>
              <a:gd name="T15" fmla="*/ 4071 h 5766"/>
              <a:gd name="T16" fmla="*/ 844 w 6499"/>
              <a:gd name="T17" fmla="*/ 4279 h 5766"/>
              <a:gd name="T18" fmla="*/ 1080 w 6499"/>
              <a:gd name="T19" fmla="*/ 4576 h 5766"/>
              <a:gd name="T20" fmla="*/ 1583 w 6499"/>
              <a:gd name="T21" fmla="*/ 4775 h 5766"/>
              <a:gd name="T22" fmla="*/ 2017 w 6499"/>
              <a:gd name="T23" fmla="*/ 5327 h 5766"/>
              <a:gd name="T24" fmla="*/ 2405 w 6499"/>
              <a:gd name="T25" fmla="*/ 5234 h 5766"/>
              <a:gd name="T26" fmla="*/ 2535 w 6499"/>
              <a:gd name="T27" fmla="*/ 5395 h 5766"/>
              <a:gd name="T28" fmla="*/ 2876 w 6499"/>
              <a:gd name="T29" fmla="*/ 5576 h 5766"/>
              <a:gd name="T30" fmla="*/ 3165 w 6499"/>
              <a:gd name="T31" fmla="*/ 5494 h 5766"/>
              <a:gd name="T32" fmla="*/ 3701 w 6499"/>
              <a:gd name="T33" fmla="*/ 5660 h 5766"/>
              <a:gd name="T34" fmla="*/ 3832 w 6499"/>
              <a:gd name="T35" fmla="*/ 5267 h 5766"/>
              <a:gd name="T36" fmla="*/ 4495 w 6499"/>
              <a:gd name="T37" fmla="*/ 4970 h 5766"/>
              <a:gd name="T38" fmla="*/ 4988 w 6499"/>
              <a:gd name="T39" fmla="*/ 5020 h 5766"/>
              <a:gd name="T40" fmla="*/ 5597 w 6499"/>
              <a:gd name="T41" fmla="*/ 4588 h 5766"/>
              <a:gd name="T42" fmla="*/ 5503 w 6499"/>
              <a:gd name="T43" fmla="*/ 3760 h 5766"/>
              <a:gd name="T44" fmla="*/ 6296 w 6499"/>
              <a:gd name="T45" fmla="*/ 2963 h 5766"/>
              <a:gd name="T46" fmla="*/ 6499 w 6499"/>
              <a:gd name="T47" fmla="*/ 2528 h 5766"/>
              <a:gd name="T48" fmla="*/ 5795 w 6499"/>
              <a:gd name="T49" fmla="*/ 3035 h 5766"/>
              <a:gd name="T50" fmla="*/ 4857 w 6499"/>
              <a:gd name="T51" fmla="*/ 3514 h 5766"/>
              <a:gd name="T52" fmla="*/ 4769 w 6499"/>
              <a:gd name="T53" fmla="*/ 4088 h 5766"/>
              <a:gd name="T54" fmla="*/ 4331 w 6499"/>
              <a:gd name="T55" fmla="*/ 4082 h 5766"/>
              <a:gd name="T56" fmla="*/ 4173 w 6499"/>
              <a:gd name="T57" fmla="*/ 4456 h 5766"/>
              <a:gd name="T58" fmla="*/ 3747 w 6499"/>
              <a:gd name="T59" fmla="*/ 4507 h 5766"/>
              <a:gd name="T60" fmla="*/ 3473 w 6499"/>
              <a:gd name="T61" fmla="*/ 4915 h 5766"/>
              <a:gd name="T62" fmla="*/ 3065 w 6499"/>
              <a:gd name="T63" fmla="*/ 5251 h 5766"/>
              <a:gd name="T64" fmla="*/ 2867 w 6499"/>
              <a:gd name="T65" fmla="*/ 5322 h 5766"/>
              <a:gd name="T66" fmla="*/ 2707 w 6499"/>
              <a:gd name="T67" fmla="*/ 5102 h 5766"/>
              <a:gd name="T68" fmla="*/ 3423 w 6499"/>
              <a:gd name="T69" fmla="*/ 4496 h 5766"/>
              <a:gd name="T70" fmla="*/ 3345 w 6499"/>
              <a:gd name="T71" fmla="*/ 4266 h 5766"/>
              <a:gd name="T72" fmla="*/ 2255 w 6499"/>
              <a:gd name="T73" fmla="*/ 5022 h 5766"/>
              <a:gd name="T74" fmla="*/ 1884 w 6499"/>
              <a:gd name="T75" fmla="*/ 4962 h 5766"/>
              <a:gd name="T76" fmla="*/ 3155 w 6499"/>
              <a:gd name="T77" fmla="*/ 3735 h 5766"/>
              <a:gd name="T78" fmla="*/ 3075 w 6499"/>
              <a:gd name="T79" fmla="*/ 3503 h 5766"/>
              <a:gd name="T80" fmla="*/ 1791 w 6499"/>
              <a:gd name="T81" fmla="*/ 4404 h 5766"/>
              <a:gd name="T82" fmla="*/ 1285 w 6499"/>
              <a:gd name="T83" fmla="*/ 4435 h 5766"/>
              <a:gd name="T84" fmla="*/ 1439 w 6499"/>
              <a:gd name="T85" fmla="*/ 4004 h 5766"/>
              <a:gd name="T86" fmla="*/ 2809 w 6499"/>
              <a:gd name="T87" fmla="*/ 3011 h 5766"/>
              <a:gd name="T88" fmla="*/ 2612 w 6499"/>
              <a:gd name="T89" fmla="*/ 2895 h 5766"/>
              <a:gd name="T90" fmla="*/ 1167 w 6499"/>
              <a:gd name="T91" fmla="*/ 3884 h 5766"/>
              <a:gd name="T92" fmla="*/ 668 w 6499"/>
              <a:gd name="T93" fmla="*/ 3923 h 5766"/>
              <a:gd name="T94" fmla="*/ 3388 w 6499"/>
              <a:gd name="T95" fmla="*/ 1602 h 5766"/>
              <a:gd name="T96" fmla="*/ 4543 w 6499"/>
              <a:gd name="T97" fmla="*/ 2706 h 5766"/>
              <a:gd name="T98" fmla="*/ 4492 w 6499"/>
              <a:gd name="T99" fmla="*/ 1496 h 5766"/>
              <a:gd name="T100" fmla="*/ 4777 w 6499"/>
              <a:gd name="T101" fmla="*/ 1048 h 5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499" h="5766">
                <a:moveTo>
                  <a:pt x="5048" y="1043"/>
                </a:moveTo>
                <a:cubicBezTo>
                  <a:pt x="5180" y="1043"/>
                  <a:pt x="5309" y="1008"/>
                  <a:pt x="5423" y="940"/>
                </a:cubicBezTo>
                <a:lnTo>
                  <a:pt x="6499" y="304"/>
                </a:lnTo>
                <a:lnTo>
                  <a:pt x="6499" y="7"/>
                </a:lnTo>
                <a:lnTo>
                  <a:pt x="5288" y="712"/>
                </a:lnTo>
                <a:cubicBezTo>
                  <a:pt x="5196" y="766"/>
                  <a:pt x="5092" y="794"/>
                  <a:pt x="4987" y="792"/>
                </a:cubicBezTo>
                <a:lnTo>
                  <a:pt x="3384" y="774"/>
                </a:lnTo>
                <a:cubicBezTo>
                  <a:pt x="3304" y="744"/>
                  <a:pt x="3240" y="726"/>
                  <a:pt x="3216" y="716"/>
                </a:cubicBezTo>
                <a:cubicBezTo>
                  <a:pt x="2715" y="604"/>
                  <a:pt x="2323" y="648"/>
                  <a:pt x="2056" y="720"/>
                </a:cubicBezTo>
                <a:cubicBezTo>
                  <a:pt x="1856" y="774"/>
                  <a:pt x="1643" y="754"/>
                  <a:pt x="1453" y="667"/>
                </a:cubicBezTo>
                <a:lnTo>
                  <a:pt x="0" y="0"/>
                </a:lnTo>
                <a:lnTo>
                  <a:pt x="0" y="2664"/>
                </a:lnTo>
                <a:lnTo>
                  <a:pt x="151" y="2747"/>
                </a:lnTo>
                <a:cubicBezTo>
                  <a:pt x="373" y="2868"/>
                  <a:pt x="551" y="3056"/>
                  <a:pt x="661" y="3284"/>
                </a:cubicBezTo>
                <a:lnTo>
                  <a:pt x="576" y="3354"/>
                </a:lnTo>
                <a:cubicBezTo>
                  <a:pt x="347" y="3520"/>
                  <a:pt x="297" y="3843"/>
                  <a:pt x="448" y="4071"/>
                </a:cubicBezTo>
                <a:cubicBezTo>
                  <a:pt x="532" y="4182"/>
                  <a:pt x="651" y="4252"/>
                  <a:pt x="787" y="4276"/>
                </a:cubicBezTo>
                <a:cubicBezTo>
                  <a:pt x="803" y="4278"/>
                  <a:pt x="827" y="4279"/>
                  <a:pt x="844" y="4279"/>
                </a:cubicBezTo>
                <a:cubicBezTo>
                  <a:pt x="893" y="4282"/>
                  <a:pt x="941" y="4276"/>
                  <a:pt x="983" y="4270"/>
                </a:cubicBezTo>
                <a:cubicBezTo>
                  <a:pt x="985" y="4384"/>
                  <a:pt x="1012" y="4483"/>
                  <a:pt x="1080" y="4576"/>
                </a:cubicBezTo>
                <a:cubicBezTo>
                  <a:pt x="1171" y="4703"/>
                  <a:pt x="1315" y="4760"/>
                  <a:pt x="1469" y="4768"/>
                </a:cubicBezTo>
                <a:cubicBezTo>
                  <a:pt x="1509" y="4771"/>
                  <a:pt x="1551" y="4772"/>
                  <a:pt x="1583" y="4775"/>
                </a:cubicBezTo>
                <a:cubicBezTo>
                  <a:pt x="1568" y="4896"/>
                  <a:pt x="1603" y="5020"/>
                  <a:pt x="1679" y="5122"/>
                </a:cubicBezTo>
                <a:cubicBezTo>
                  <a:pt x="1763" y="5232"/>
                  <a:pt x="1881" y="5303"/>
                  <a:pt x="2017" y="5327"/>
                </a:cubicBezTo>
                <a:cubicBezTo>
                  <a:pt x="2033" y="5328"/>
                  <a:pt x="2057" y="5330"/>
                  <a:pt x="2075" y="5330"/>
                </a:cubicBezTo>
                <a:cubicBezTo>
                  <a:pt x="2196" y="5336"/>
                  <a:pt x="2312" y="5302"/>
                  <a:pt x="2405" y="5234"/>
                </a:cubicBezTo>
                <a:lnTo>
                  <a:pt x="2456" y="5195"/>
                </a:lnTo>
                <a:cubicBezTo>
                  <a:pt x="2468" y="5268"/>
                  <a:pt x="2489" y="5335"/>
                  <a:pt x="2535" y="5395"/>
                </a:cubicBezTo>
                <a:cubicBezTo>
                  <a:pt x="2603" y="5488"/>
                  <a:pt x="2705" y="5551"/>
                  <a:pt x="2827" y="5574"/>
                </a:cubicBezTo>
                <a:cubicBezTo>
                  <a:pt x="2843" y="5575"/>
                  <a:pt x="2859" y="5575"/>
                  <a:pt x="2876" y="5576"/>
                </a:cubicBezTo>
                <a:cubicBezTo>
                  <a:pt x="2973" y="5582"/>
                  <a:pt x="3072" y="5554"/>
                  <a:pt x="3157" y="5494"/>
                </a:cubicBezTo>
                <a:lnTo>
                  <a:pt x="3165" y="5494"/>
                </a:lnTo>
                <a:lnTo>
                  <a:pt x="3225" y="5578"/>
                </a:lnTo>
                <a:cubicBezTo>
                  <a:pt x="3331" y="5730"/>
                  <a:pt x="3549" y="5766"/>
                  <a:pt x="3701" y="5660"/>
                </a:cubicBezTo>
                <a:cubicBezTo>
                  <a:pt x="3828" y="5570"/>
                  <a:pt x="3879" y="5392"/>
                  <a:pt x="3821" y="5251"/>
                </a:cubicBezTo>
                <a:lnTo>
                  <a:pt x="3832" y="5267"/>
                </a:lnTo>
                <a:cubicBezTo>
                  <a:pt x="3932" y="5415"/>
                  <a:pt x="4121" y="5479"/>
                  <a:pt x="4287" y="5411"/>
                </a:cubicBezTo>
                <a:cubicBezTo>
                  <a:pt x="4469" y="5336"/>
                  <a:pt x="4543" y="5139"/>
                  <a:pt x="4495" y="4970"/>
                </a:cubicBezTo>
                <a:cubicBezTo>
                  <a:pt x="4617" y="5107"/>
                  <a:pt x="4828" y="5134"/>
                  <a:pt x="4980" y="5028"/>
                </a:cubicBezTo>
                <a:lnTo>
                  <a:pt x="4988" y="5020"/>
                </a:lnTo>
                <a:cubicBezTo>
                  <a:pt x="5140" y="4915"/>
                  <a:pt x="5184" y="4714"/>
                  <a:pt x="5103" y="4554"/>
                </a:cubicBezTo>
                <a:cubicBezTo>
                  <a:pt x="5235" y="4675"/>
                  <a:pt x="5445" y="4694"/>
                  <a:pt x="5597" y="4588"/>
                </a:cubicBezTo>
                <a:cubicBezTo>
                  <a:pt x="5775" y="4459"/>
                  <a:pt x="5821" y="4210"/>
                  <a:pt x="5692" y="4031"/>
                </a:cubicBezTo>
                <a:lnTo>
                  <a:pt x="5503" y="3760"/>
                </a:lnTo>
                <a:lnTo>
                  <a:pt x="5915" y="3280"/>
                </a:lnTo>
                <a:cubicBezTo>
                  <a:pt x="6023" y="3154"/>
                  <a:pt x="6152" y="3047"/>
                  <a:pt x="6296" y="2963"/>
                </a:cubicBezTo>
                <a:lnTo>
                  <a:pt x="6499" y="2846"/>
                </a:lnTo>
                <a:lnTo>
                  <a:pt x="6499" y="2528"/>
                </a:lnTo>
                <a:lnTo>
                  <a:pt x="6219" y="2687"/>
                </a:lnTo>
                <a:cubicBezTo>
                  <a:pt x="6059" y="2778"/>
                  <a:pt x="5915" y="2895"/>
                  <a:pt x="5795" y="3035"/>
                </a:cubicBezTo>
                <a:lnTo>
                  <a:pt x="5352" y="3548"/>
                </a:lnTo>
                <a:cubicBezTo>
                  <a:pt x="5220" y="3427"/>
                  <a:pt x="5009" y="3408"/>
                  <a:pt x="4857" y="3514"/>
                </a:cubicBezTo>
                <a:cubicBezTo>
                  <a:pt x="4680" y="3643"/>
                  <a:pt x="4633" y="3892"/>
                  <a:pt x="4763" y="4071"/>
                </a:cubicBezTo>
                <a:lnTo>
                  <a:pt x="4769" y="4088"/>
                </a:lnTo>
                <a:lnTo>
                  <a:pt x="4761" y="4088"/>
                </a:lnTo>
                <a:cubicBezTo>
                  <a:pt x="4636" y="4000"/>
                  <a:pt x="4465" y="3991"/>
                  <a:pt x="4331" y="4082"/>
                </a:cubicBezTo>
                <a:lnTo>
                  <a:pt x="4323" y="4090"/>
                </a:lnTo>
                <a:cubicBezTo>
                  <a:pt x="4204" y="4172"/>
                  <a:pt x="4148" y="4316"/>
                  <a:pt x="4173" y="4456"/>
                </a:cubicBezTo>
                <a:lnTo>
                  <a:pt x="4131" y="4487"/>
                </a:lnTo>
                <a:cubicBezTo>
                  <a:pt x="4012" y="4424"/>
                  <a:pt x="3865" y="4424"/>
                  <a:pt x="3747" y="4507"/>
                </a:cubicBezTo>
                <a:cubicBezTo>
                  <a:pt x="3637" y="4583"/>
                  <a:pt x="3581" y="4718"/>
                  <a:pt x="3591" y="4840"/>
                </a:cubicBezTo>
                <a:lnTo>
                  <a:pt x="3473" y="4915"/>
                </a:lnTo>
                <a:cubicBezTo>
                  <a:pt x="3385" y="4894"/>
                  <a:pt x="3287" y="4914"/>
                  <a:pt x="3211" y="4966"/>
                </a:cubicBezTo>
                <a:cubicBezTo>
                  <a:pt x="3117" y="5034"/>
                  <a:pt x="3063" y="5146"/>
                  <a:pt x="3065" y="5251"/>
                </a:cubicBezTo>
                <a:lnTo>
                  <a:pt x="3007" y="5288"/>
                </a:lnTo>
                <a:cubicBezTo>
                  <a:pt x="2972" y="5319"/>
                  <a:pt x="2915" y="5332"/>
                  <a:pt x="2867" y="5322"/>
                </a:cubicBezTo>
                <a:cubicBezTo>
                  <a:pt x="2819" y="5311"/>
                  <a:pt x="2771" y="5284"/>
                  <a:pt x="2740" y="5242"/>
                </a:cubicBezTo>
                <a:cubicBezTo>
                  <a:pt x="2709" y="5207"/>
                  <a:pt x="2696" y="5150"/>
                  <a:pt x="2707" y="5102"/>
                </a:cubicBezTo>
                <a:cubicBezTo>
                  <a:pt x="2717" y="5054"/>
                  <a:pt x="2744" y="5006"/>
                  <a:pt x="2787" y="4975"/>
                </a:cubicBezTo>
                <a:lnTo>
                  <a:pt x="3423" y="4496"/>
                </a:lnTo>
                <a:cubicBezTo>
                  <a:pt x="3456" y="4474"/>
                  <a:pt x="3475" y="4442"/>
                  <a:pt x="3476" y="4402"/>
                </a:cubicBezTo>
                <a:cubicBezTo>
                  <a:pt x="3480" y="4328"/>
                  <a:pt x="3417" y="4266"/>
                  <a:pt x="3345" y="4266"/>
                </a:cubicBezTo>
                <a:cubicBezTo>
                  <a:pt x="3317" y="4266"/>
                  <a:pt x="3295" y="4272"/>
                  <a:pt x="3271" y="4286"/>
                </a:cubicBezTo>
                <a:lnTo>
                  <a:pt x="2255" y="5022"/>
                </a:lnTo>
                <a:cubicBezTo>
                  <a:pt x="2196" y="5059"/>
                  <a:pt x="2129" y="5080"/>
                  <a:pt x="2057" y="5068"/>
                </a:cubicBezTo>
                <a:cubicBezTo>
                  <a:pt x="1985" y="5056"/>
                  <a:pt x="1921" y="5020"/>
                  <a:pt x="1884" y="4962"/>
                </a:cubicBezTo>
                <a:cubicBezTo>
                  <a:pt x="1800" y="4851"/>
                  <a:pt x="1825" y="4682"/>
                  <a:pt x="1944" y="4599"/>
                </a:cubicBezTo>
                <a:lnTo>
                  <a:pt x="3155" y="3735"/>
                </a:lnTo>
                <a:cubicBezTo>
                  <a:pt x="3181" y="3711"/>
                  <a:pt x="3200" y="3678"/>
                  <a:pt x="3200" y="3634"/>
                </a:cubicBezTo>
                <a:cubicBezTo>
                  <a:pt x="3201" y="3564"/>
                  <a:pt x="3144" y="3506"/>
                  <a:pt x="3075" y="3503"/>
                </a:cubicBezTo>
                <a:cubicBezTo>
                  <a:pt x="3035" y="3502"/>
                  <a:pt x="3003" y="3516"/>
                  <a:pt x="2976" y="3547"/>
                </a:cubicBezTo>
                <a:lnTo>
                  <a:pt x="1791" y="4404"/>
                </a:lnTo>
                <a:cubicBezTo>
                  <a:pt x="1757" y="4419"/>
                  <a:pt x="1740" y="4443"/>
                  <a:pt x="1715" y="4466"/>
                </a:cubicBezTo>
                <a:cubicBezTo>
                  <a:pt x="1572" y="4556"/>
                  <a:pt x="1361" y="4536"/>
                  <a:pt x="1285" y="4435"/>
                </a:cubicBezTo>
                <a:cubicBezTo>
                  <a:pt x="1209" y="4326"/>
                  <a:pt x="1225" y="4179"/>
                  <a:pt x="1320" y="4087"/>
                </a:cubicBezTo>
                <a:lnTo>
                  <a:pt x="1439" y="4004"/>
                </a:lnTo>
                <a:lnTo>
                  <a:pt x="2756" y="3106"/>
                </a:lnTo>
                <a:cubicBezTo>
                  <a:pt x="2789" y="3083"/>
                  <a:pt x="2808" y="3051"/>
                  <a:pt x="2809" y="3011"/>
                </a:cubicBezTo>
                <a:cubicBezTo>
                  <a:pt x="2812" y="2967"/>
                  <a:pt x="2791" y="2926"/>
                  <a:pt x="2755" y="2900"/>
                </a:cubicBezTo>
                <a:cubicBezTo>
                  <a:pt x="2708" y="2867"/>
                  <a:pt x="2661" y="2866"/>
                  <a:pt x="2612" y="2895"/>
                </a:cubicBezTo>
                <a:lnTo>
                  <a:pt x="1201" y="3854"/>
                </a:lnTo>
                <a:cubicBezTo>
                  <a:pt x="1192" y="3870"/>
                  <a:pt x="1176" y="3876"/>
                  <a:pt x="1167" y="3884"/>
                </a:cubicBezTo>
                <a:lnTo>
                  <a:pt x="1031" y="3983"/>
                </a:lnTo>
                <a:cubicBezTo>
                  <a:pt x="920" y="4067"/>
                  <a:pt x="751" y="4042"/>
                  <a:pt x="668" y="3923"/>
                </a:cubicBezTo>
                <a:cubicBezTo>
                  <a:pt x="584" y="3812"/>
                  <a:pt x="609" y="3643"/>
                  <a:pt x="728" y="3560"/>
                </a:cubicBezTo>
                <a:lnTo>
                  <a:pt x="3388" y="1602"/>
                </a:lnTo>
                <a:cubicBezTo>
                  <a:pt x="3601" y="1727"/>
                  <a:pt x="3759" y="1979"/>
                  <a:pt x="3759" y="1979"/>
                </a:cubicBezTo>
                <a:cubicBezTo>
                  <a:pt x="4020" y="2798"/>
                  <a:pt x="4345" y="2804"/>
                  <a:pt x="4543" y="2706"/>
                </a:cubicBezTo>
                <a:cubicBezTo>
                  <a:pt x="4645" y="2655"/>
                  <a:pt x="4692" y="2534"/>
                  <a:pt x="4656" y="2424"/>
                </a:cubicBezTo>
                <a:cubicBezTo>
                  <a:pt x="4552" y="2108"/>
                  <a:pt x="4492" y="1496"/>
                  <a:pt x="4492" y="1496"/>
                </a:cubicBezTo>
                <a:cubicBezTo>
                  <a:pt x="4419" y="1338"/>
                  <a:pt x="4184" y="1171"/>
                  <a:pt x="3923" y="1035"/>
                </a:cubicBezTo>
                <a:lnTo>
                  <a:pt x="4777" y="1048"/>
                </a:lnTo>
                <a:lnTo>
                  <a:pt x="5048" y="10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ACD63C35-37BA-444C-8C5B-1C0BE9BAC18B}"/>
              </a:ext>
            </a:extLst>
          </p:cNvPr>
          <p:cNvSpPr txBox="1">
            <a:spLocks/>
          </p:cNvSpPr>
          <p:nvPr/>
        </p:nvSpPr>
        <p:spPr>
          <a:xfrm>
            <a:off x="4408298" y="2611151"/>
            <a:ext cx="2605794" cy="748012"/>
          </a:xfrm>
          <a:prstGeom prst="rect">
            <a:avLst/>
          </a:prstGeom>
        </p:spPr>
        <p:txBody>
          <a:bodyPr vert="horz" lIns="81272" tIns="40636" rIns="81272" bIns="40636" rtlCol="0" anchor="ctr">
            <a:normAutofit fontScale="92500"/>
          </a:bodyPr>
          <a:lstStyle>
            <a:lvl1pPr marL="191978" indent="-191978" algn="l" defTabSz="767913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575935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959891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343848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1727805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111761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5718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9674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3631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778" dirty="0">
                <a:solidFill>
                  <a:schemeClr val="tx1">
                    <a:lumMod val="95000"/>
                  </a:schemeClr>
                </a:solidFill>
              </a:rPr>
              <a:t>最活跃的</a:t>
            </a:r>
            <a:r>
              <a:rPr lang="en-US" altLang="zh-CN" sz="1778" dirty="0">
                <a:solidFill>
                  <a:schemeClr val="tx1">
                    <a:lumMod val="95000"/>
                  </a:schemeClr>
                </a:solidFill>
              </a:rPr>
              <a:t>MySQL</a:t>
            </a:r>
            <a:r>
              <a:rPr lang="zh-CN" altLang="en-US" sz="1778" dirty="0">
                <a:solidFill>
                  <a:schemeClr val="tx1">
                    <a:lumMod val="95000"/>
                  </a:schemeClr>
                </a:solidFill>
              </a:rPr>
              <a:t>微信群</a:t>
            </a:r>
            <a:endParaRPr lang="en-US" altLang="zh-CN" sz="1778" dirty="0">
              <a:solidFill>
                <a:schemeClr val="tx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78" dirty="0">
                <a:solidFill>
                  <a:schemeClr val="tx1">
                    <a:lumMod val="95000"/>
                  </a:schemeClr>
                </a:solidFill>
              </a:rPr>
              <a:t>网红和段子最多的技术群</a:t>
            </a:r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1501DB4A-D72B-4BF0-BA0F-245A4B386AC4}"/>
              </a:ext>
            </a:extLst>
          </p:cNvPr>
          <p:cNvSpPr txBox="1">
            <a:spLocks/>
          </p:cNvSpPr>
          <p:nvPr/>
        </p:nvSpPr>
        <p:spPr>
          <a:xfrm>
            <a:off x="7528669" y="2080337"/>
            <a:ext cx="2035469" cy="364323"/>
          </a:xfrm>
          <a:prstGeom prst="rect">
            <a:avLst/>
          </a:prstGeom>
        </p:spPr>
        <p:txBody>
          <a:bodyPr vert="horz" lIns="81272" tIns="40636" rIns="81272" bIns="40636" rtlCol="0" anchor="ctr">
            <a:normAutofit lnSpcReduction="10000"/>
          </a:bodyPr>
          <a:lstStyle>
            <a:lvl1pPr marL="191978" indent="-191978" algn="l" defTabSz="767913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575935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959891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343848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1727805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111761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5718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9674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3631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133" dirty="0">
                <a:solidFill>
                  <a:schemeClr val="accent5">
                    <a:lumMod val="75000"/>
                  </a:schemeClr>
                </a:solidFill>
              </a:rPr>
              <a:t>MySQL</a:t>
            </a:r>
            <a:r>
              <a:rPr lang="zh-CN" altLang="en-US" sz="2133" dirty="0">
                <a:solidFill>
                  <a:schemeClr val="accent5">
                    <a:lumMod val="75000"/>
                  </a:schemeClr>
                </a:solidFill>
              </a:rPr>
              <a:t>技术分享</a:t>
            </a:r>
          </a:p>
        </p:txBody>
      </p:sp>
      <p:sp>
        <p:nvSpPr>
          <p:cNvPr id="22" name="boss-with-tie_81303">
            <a:extLst>
              <a:ext uri="{FF2B5EF4-FFF2-40B4-BE49-F238E27FC236}">
                <a16:creationId xmlns:a16="http://schemas.microsoft.com/office/drawing/2014/main" id="{1C641399-3460-4C39-946A-3C23B799FC99}"/>
              </a:ext>
            </a:extLst>
          </p:cNvPr>
          <p:cNvSpPr>
            <a:spLocks noChangeAspect="1"/>
          </p:cNvSpPr>
          <p:nvPr/>
        </p:nvSpPr>
        <p:spPr bwMode="auto">
          <a:xfrm>
            <a:off x="6951925" y="2037444"/>
            <a:ext cx="441921" cy="450111"/>
          </a:xfrm>
          <a:custGeom>
            <a:avLst/>
            <a:gdLst>
              <a:gd name="connsiteX0" fmla="*/ 225692 w 593812"/>
              <a:gd name="connsiteY0" fmla="*/ 443645 h 604816"/>
              <a:gd name="connsiteX1" fmla="*/ 225692 w 593812"/>
              <a:gd name="connsiteY1" fmla="*/ 539759 h 604816"/>
              <a:gd name="connsiteX2" fmla="*/ 200894 w 593812"/>
              <a:gd name="connsiteY2" fmla="*/ 564524 h 604816"/>
              <a:gd name="connsiteX3" fmla="*/ 193796 w 593812"/>
              <a:gd name="connsiteY3" fmla="*/ 563051 h 604816"/>
              <a:gd name="connsiteX4" fmla="*/ 193796 w 593812"/>
              <a:gd name="connsiteY4" fmla="*/ 448709 h 604816"/>
              <a:gd name="connsiteX5" fmla="*/ 203937 w 593812"/>
              <a:gd name="connsiteY5" fmla="*/ 449813 h 604816"/>
              <a:gd name="connsiteX6" fmla="*/ 217764 w 593812"/>
              <a:gd name="connsiteY6" fmla="*/ 447604 h 604816"/>
              <a:gd name="connsiteX7" fmla="*/ 225692 w 593812"/>
              <a:gd name="connsiteY7" fmla="*/ 443645 h 604816"/>
              <a:gd name="connsiteX8" fmla="*/ 346994 w 593812"/>
              <a:gd name="connsiteY8" fmla="*/ 403352 h 604816"/>
              <a:gd name="connsiteX9" fmla="*/ 346994 w 593812"/>
              <a:gd name="connsiteY9" fmla="*/ 499426 h 604816"/>
              <a:gd name="connsiteX10" fmla="*/ 322196 w 593812"/>
              <a:gd name="connsiteY10" fmla="*/ 524089 h 604816"/>
              <a:gd name="connsiteX11" fmla="*/ 315098 w 593812"/>
              <a:gd name="connsiteY11" fmla="*/ 522709 h 604816"/>
              <a:gd name="connsiteX12" fmla="*/ 315098 w 593812"/>
              <a:gd name="connsiteY12" fmla="*/ 408321 h 604816"/>
              <a:gd name="connsiteX13" fmla="*/ 325146 w 593812"/>
              <a:gd name="connsiteY13" fmla="*/ 409518 h 604816"/>
              <a:gd name="connsiteX14" fmla="*/ 339066 w 593812"/>
              <a:gd name="connsiteY14" fmla="*/ 407309 h 604816"/>
              <a:gd name="connsiteX15" fmla="*/ 346994 w 593812"/>
              <a:gd name="connsiteY15" fmla="*/ 403352 h 604816"/>
              <a:gd name="connsiteX16" fmla="*/ 469848 w 593812"/>
              <a:gd name="connsiteY16" fmla="*/ 362212 h 604816"/>
              <a:gd name="connsiteX17" fmla="*/ 469848 w 593812"/>
              <a:gd name="connsiteY17" fmla="*/ 463439 h 604816"/>
              <a:gd name="connsiteX18" fmla="*/ 445077 w 593812"/>
              <a:gd name="connsiteY18" fmla="*/ 488101 h 604816"/>
              <a:gd name="connsiteX19" fmla="*/ 436329 w 593812"/>
              <a:gd name="connsiteY19" fmla="*/ 486353 h 604816"/>
              <a:gd name="connsiteX20" fmla="*/ 436329 w 593812"/>
              <a:gd name="connsiteY20" fmla="*/ 368010 h 604816"/>
              <a:gd name="connsiteX21" fmla="*/ 446459 w 593812"/>
              <a:gd name="connsiteY21" fmla="*/ 369114 h 604816"/>
              <a:gd name="connsiteX22" fmla="*/ 460271 w 593812"/>
              <a:gd name="connsiteY22" fmla="*/ 366905 h 604816"/>
              <a:gd name="connsiteX23" fmla="*/ 469848 w 593812"/>
              <a:gd name="connsiteY23" fmla="*/ 362212 h 604816"/>
              <a:gd name="connsiteX24" fmla="*/ 82056 w 593812"/>
              <a:gd name="connsiteY24" fmla="*/ 241545 h 604816"/>
              <a:gd name="connsiteX25" fmla="*/ 146320 w 593812"/>
              <a:gd name="connsiteY25" fmla="*/ 241545 h 604816"/>
              <a:gd name="connsiteX26" fmla="*/ 185598 w 593812"/>
              <a:gd name="connsiteY26" fmla="*/ 269985 h 604816"/>
              <a:gd name="connsiteX27" fmla="*/ 227181 w 593812"/>
              <a:gd name="connsiteY27" fmla="*/ 397640 h 604816"/>
              <a:gd name="connsiteX28" fmla="*/ 228287 w 593812"/>
              <a:gd name="connsiteY28" fmla="*/ 407304 h 604816"/>
              <a:gd name="connsiteX29" fmla="*/ 211507 w 593812"/>
              <a:gd name="connsiteY29" fmla="*/ 428473 h 604816"/>
              <a:gd name="connsiteX30" fmla="*/ 203946 w 593812"/>
              <a:gd name="connsiteY30" fmla="*/ 429669 h 604816"/>
              <a:gd name="connsiteX31" fmla="*/ 180619 w 593812"/>
              <a:gd name="connsiteY31" fmla="*/ 412826 h 604816"/>
              <a:gd name="connsiteX32" fmla="*/ 173612 w 593812"/>
              <a:gd name="connsiteY32" fmla="*/ 391198 h 604816"/>
              <a:gd name="connsiteX33" fmla="*/ 173612 w 593812"/>
              <a:gd name="connsiteY33" fmla="*/ 580150 h 604816"/>
              <a:gd name="connsiteX34" fmla="*/ 148810 w 593812"/>
              <a:gd name="connsiteY34" fmla="*/ 604816 h 604816"/>
              <a:gd name="connsiteX35" fmla="*/ 124008 w 593812"/>
              <a:gd name="connsiteY35" fmla="*/ 580150 h 604816"/>
              <a:gd name="connsiteX36" fmla="*/ 124008 w 593812"/>
              <a:gd name="connsiteY36" fmla="*/ 432246 h 604816"/>
              <a:gd name="connsiteX37" fmla="*/ 104461 w 593812"/>
              <a:gd name="connsiteY37" fmla="*/ 432246 h 604816"/>
              <a:gd name="connsiteX38" fmla="*/ 104461 w 593812"/>
              <a:gd name="connsiteY38" fmla="*/ 580150 h 604816"/>
              <a:gd name="connsiteX39" fmla="*/ 79659 w 593812"/>
              <a:gd name="connsiteY39" fmla="*/ 604816 h 604816"/>
              <a:gd name="connsiteX40" fmla="*/ 54856 w 593812"/>
              <a:gd name="connsiteY40" fmla="*/ 580150 h 604816"/>
              <a:gd name="connsiteX41" fmla="*/ 54856 w 593812"/>
              <a:gd name="connsiteY41" fmla="*/ 391198 h 604816"/>
              <a:gd name="connsiteX42" fmla="*/ 47757 w 593812"/>
              <a:gd name="connsiteY42" fmla="*/ 412826 h 604816"/>
              <a:gd name="connsiteX43" fmla="*/ 24522 w 593812"/>
              <a:gd name="connsiteY43" fmla="*/ 429669 h 604816"/>
              <a:gd name="connsiteX44" fmla="*/ 16961 w 593812"/>
              <a:gd name="connsiteY44" fmla="*/ 428473 h 604816"/>
              <a:gd name="connsiteX45" fmla="*/ 88 w 593812"/>
              <a:gd name="connsiteY45" fmla="*/ 407304 h 604816"/>
              <a:gd name="connsiteX46" fmla="*/ 1195 w 593812"/>
              <a:gd name="connsiteY46" fmla="*/ 397640 h 604816"/>
              <a:gd name="connsiteX47" fmla="*/ 42778 w 593812"/>
              <a:gd name="connsiteY47" fmla="*/ 269985 h 604816"/>
              <a:gd name="connsiteX48" fmla="*/ 82056 w 593812"/>
              <a:gd name="connsiteY48" fmla="*/ 241545 h 604816"/>
              <a:gd name="connsiteX49" fmla="*/ 203339 w 593812"/>
              <a:gd name="connsiteY49" fmla="*/ 201111 h 604816"/>
              <a:gd name="connsiteX50" fmla="*/ 267590 w 593812"/>
              <a:gd name="connsiteY50" fmla="*/ 201111 h 604816"/>
              <a:gd name="connsiteX51" fmla="*/ 306859 w 593812"/>
              <a:gd name="connsiteY51" fmla="*/ 229646 h 604816"/>
              <a:gd name="connsiteX52" fmla="*/ 348434 w 593812"/>
              <a:gd name="connsiteY52" fmla="*/ 357319 h 604816"/>
              <a:gd name="connsiteX53" fmla="*/ 349540 w 593812"/>
              <a:gd name="connsiteY53" fmla="*/ 366892 h 604816"/>
              <a:gd name="connsiteX54" fmla="*/ 332763 w 593812"/>
              <a:gd name="connsiteY54" fmla="*/ 388064 h 604816"/>
              <a:gd name="connsiteX55" fmla="*/ 325111 w 593812"/>
              <a:gd name="connsiteY55" fmla="*/ 389353 h 604816"/>
              <a:gd name="connsiteX56" fmla="*/ 301882 w 593812"/>
              <a:gd name="connsiteY56" fmla="*/ 372415 h 604816"/>
              <a:gd name="connsiteX57" fmla="*/ 294784 w 593812"/>
              <a:gd name="connsiteY57" fmla="*/ 350784 h 604816"/>
              <a:gd name="connsiteX58" fmla="*/ 294784 w 593812"/>
              <a:gd name="connsiteY58" fmla="*/ 539762 h 604816"/>
              <a:gd name="connsiteX59" fmla="*/ 269987 w 593812"/>
              <a:gd name="connsiteY59" fmla="*/ 564523 h 604816"/>
              <a:gd name="connsiteX60" fmla="*/ 245282 w 593812"/>
              <a:gd name="connsiteY60" fmla="*/ 539762 h 604816"/>
              <a:gd name="connsiteX61" fmla="*/ 245282 w 593812"/>
              <a:gd name="connsiteY61" fmla="*/ 422030 h 604816"/>
              <a:gd name="connsiteX62" fmla="*/ 248416 w 593812"/>
              <a:gd name="connsiteY62" fmla="*/ 409051 h 604816"/>
              <a:gd name="connsiteX63" fmla="*/ 246388 w 593812"/>
              <a:gd name="connsiteY63" fmla="*/ 391378 h 604816"/>
              <a:gd name="connsiteX64" fmla="*/ 204814 w 593812"/>
              <a:gd name="connsiteY64" fmla="*/ 263797 h 604816"/>
              <a:gd name="connsiteX65" fmla="*/ 166558 w 593812"/>
              <a:gd name="connsiteY65" fmla="*/ 224768 h 604816"/>
              <a:gd name="connsiteX66" fmla="*/ 168955 w 593812"/>
              <a:gd name="connsiteY66" fmla="*/ 219981 h 604816"/>
              <a:gd name="connsiteX67" fmla="*/ 173564 w 593812"/>
              <a:gd name="connsiteY67" fmla="*/ 214458 h 604816"/>
              <a:gd name="connsiteX68" fmla="*/ 203339 w 593812"/>
              <a:gd name="connsiteY68" fmla="*/ 201111 h 604816"/>
              <a:gd name="connsiteX69" fmla="*/ 324672 w 593812"/>
              <a:gd name="connsiteY69" fmla="*/ 160819 h 604816"/>
              <a:gd name="connsiteX70" fmla="*/ 388848 w 593812"/>
              <a:gd name="connsiteY70" fmla="*/ 160819 h 604816"/>
              <a:gd name="connsiteX71" fmla="*/ 428220 w 593812"/>
              <a:gd name="connsiteY71" fmla="*/ 189259 h 604816"/>
              <a:gd name="connsiteX72" fmla="*/ 469805 w 593812"/>
              <a:gd name="connsiteY72" fmla="*/ 316914 h 604816"/>
              <a:gd name="connsiteX73" fmla="*/ 470912 w 593812"/>
              <a:gd name="connsiteY73" fmla="*/ 326578 h 604816"/>
              <a:gd name="connsiteX74" fmla="*/ 454038 w 593812"/>
              <a:gd name="connsiteY74" fmla="*/ 347747 h 604816"/>
              <a:gd name="connsiteX75" fmla="*/ 446477 w 593812"/>
              <a:gd name="connsiteY75" fmla="*/ 348943 h 604816"/>
              <a:gd name="connsiteX76" fmla="*/ 423149 w 593812"/>
              <a:gd name="connsiteY76" fmla="*/ 332008 h 604816"/>
              <a:gd name="connsiteX77" fmla="*/ 416141 w 593812"/>
              <a:gd name="connsiteY77" fmla="*/ 310380 h 604816"/>
              <a:gd name="connsiteX78" fmla="*/ 416141 w 593812"/>
              <a:gd name="connsiteY78" fmla="*/ 499424 h 604816"/>
              <a:gd name="connsiteX79" fmla="*/ 391337 w 593812"/>
              <a:gd name="connsiteY79" fmla="*/ 524090 h 604816"/>
              <a:gd name="connsiteX80" fmla="*/ 366534 w 593812"/>
              <a:gd name="connsiteY80" fmla="*/ 499424 h 604816"/>
              <a:gd name="connsiteX81" fmla="*/ 366534 w 593812"/>
              <a:gd name="connsiteY81" fmla="*/ 381708 h 604816"/>
              <a:gd name="connsiteX82" fmla="*/ 369761 w 593812"/>
              <a:gd name="connsiteY82" fmla="*/ 368639 h 604816"/>
              <a:gd name="connsiteX83" fmla="*/ 367640 w 593812"/>
              <a:gd name="connsiteY83" fmla="*/ 351060 h 604816"/>
              <a:gd name="connsiteX84" fmla="*/ 326055 w 593812"/>
              <a:gd name="connsiteY84" fmla="*/ 223404 h 604816"/>
              <a:gd name="connsiteX85" fmla="*/ 287789 w 593812"/>
              <a:gd name="connsiteY85" fmla="*/ 184473 h 604816"/>
              <a:gd name="connsiteX86" fmla="*/ 290279 w 593812"/>
              <a:gd name="connsiteY86" fmla="*/ 179595 h 604816"/>
              <a:gd name="connsiteX87" fmla="*/ 294889 w 593812"/>
              <a:gd name="connsiteY87" fmla="*/ 174072 h 604816"/>
              <a:gd name="connsiteX88" fmla="*/ 324672 w 593812"/>
              <a:gd name="connsiteY88" fmla="*/ 160819 h 604816"/>
              <a:gd name="connsiteX89" fmla="*/ 447479 w 593812"/>
              <a:gd name="connsiteY89" fmla="*/ 124830 h 604816"/>
              <a:gd name="connsiteX90" fmla="*/ 511728 w 593812"/>
              <a:gd name="connsiteY90" fmla="*/ 124830 h 604816"/>
              <a:gd name="connsiteX91" fmla="*/ 550996 w 593812"/>
              <a:gd name="connsiteY91" fmla="*/ 153270 h 604816"/>
              <a:gd name="connsiteX92" fmla="*/ 592568 w 593812"/>
              <a:gd name="connsiteY92" fmla="*/ 280925 h 604816"/>
              <a:gd name="connsiteX93" fmla="*/ 593675 w 593812"/>
              <a:gd name="connsiteY93" fmla="*/ 290589 h 604816"/>
              <a:gd name="connsiteX94" fmla="*/ 576898 w 593812"/>
              <a:gd name="connsiteY94" fmla="*/ 311758 h 604816"/>
              <a:gd name="connsiteX95" fmla="*/ 569339 w 593812"/>
              <a:gd name="connsiteY95" fmla="*/ 312954 h 604816"/>
              <a:gd name="connsiteX96" fmla="*/ 546018 w 593812"/>
              <a:gd name="connsiteY96" fmla="*/ 296019 h 604816"/>
              <a:gd name="connsiteX97" fmla="*/ 539013 w 593812"/>
              <a:gd name="connsiteY97" fmla="*/ 274391 h 604816"/>
              <a:gd name="connsiteX98" fmla="*/ 539013 w 593812"/>
              <a:gd name="connsiteY98" fmla="*/ 463435 h 604816"/>
              <a:gd name="connsiteX99" fmla="*/ 514217 w 593812"/>
              <a:gd name="connsiteY99" fmla="*/ 488101 h 604816"/>
              <a:gd name="connsiteX100" fmla="*/ 489421 w 593812"/>
              <a:gd name="connsiteY100" fmla="*/ 463435 h 604816"/>
              <a:gd name="connsiteX101" fmla="*/ 489421 w 593812"/>
              <a:gd name="connsiteY101" fmla="*/ 335043 h 604816"/>
              <a:gd name="connsiteX102" fmla="*/ 490988 w 593812"/>
              <a:gd name="connsiteY102" fmla="*/ 328324 h 604816"/>
              <a:gd name="connsiteX103" fmla="*/ 488960 w 593812"/>
              <a:gd name="connsiteY103" fmla="*/ 310653 h 604816"/>
              <a:gd name="connsiteX104" fmla="*/ 447387 w 593812"/>
              <a:gd name="connsiteY104" fmla="*/ 182998 h 604816"/>
              <a:gd name="connsiteX105" fmla="*/ 412267 w 593812"/>
              <a:gd name="connsiteY105" fmla="*/ 145354 h 604816"/>
              <a:gd name="connsiteX106" fmla="*/ 447479 w 593812"/>
              <a:gd name="connsiteY106" fmla="*/ 124830 h 604816"/>
              <a:gd name="connsiteX107" fmla="*/ 114234 w 593812"/>
              <a:gd name="connsiteY107" fmla="*/ 116715 h 604816"/>
              <a:gd name="connsiteX108" fmla="*/ 168181 w 593812"/>
              <a:gd name="connsiteY108" fmla="*/ 170557 h 604816"/>
              <a:gd name="connsiteX109" fmla="*/ 131571 w 593812"/>
              <a:gd name="connsiteY109" fmla="*/ 221361 h 604816"/>
              <a:gd name="connsiteX110" fmla="*/ 114234 w 593812"/>
              <a:gd name="connsiteY110" fmla="*/ 224398 h 604816"/>
              <a:gd name="connsiteX111" fmla="*/ 96805 w 593812"/>
              <a:gd name="connsiteY111" fmla="*/ 221361 h 604816"/>
              <a:gd name="connsiteX112" fmla="*/ 60287 w 593812"/>
              <a:gd name="connsiteY112" fmla="*/ 170557 h 604816"/>
              <a:gd name="connsiteX113" fmla="*/ 114234 w 593812"/>
              <a:gd name="connsiteY113" fmla="*/ 116715 h 604816"/>
              <a:gd name="connsiteX114" fmla="*/ 235455 w 593812"/>
              <a:gd name="connsiteY114" fmla="*/ 76422 h 604816"/>
              <a:gd name="connsiteX115" fmla="*/ 289483 w 593812"/>
              <a:gd name="connsiteY115" fmla="*/ 130264 h 604816"/>
              <a:gd name="connsiteX116" fmla="*/ 252880 w 593812"/>
              <a:gd name="connsiteY116" fmla="*/ 180976 h 604816"/>
              <a:gd name="connsiteX117" fmla="*/ 235455 w 593812"/>
              <a:gd name="connsiteY117" fmla="*/ 184105 h 604816"/>
              <a:gd name="connsiteX118" fmla="*/ 218121 w 593812"/>
              <a:gd name="connsiteY118" fmla="*/ 180976 h 604816"/>
              <a:gd name="connsiteX119" fmla="*/ 181518 w 593812"/>
              <a:gd name="connsiteY119" fmla="*/ 130264 h 604816"/>
              <a:gd name="connsiteX120" fmla="*/ 235455 w 593812"/>
              <a:gd name="connsiteY120" fmla="*/ 76422 h 604816"/>
              <a:gd name="connsiteX121" fmla="*/ 356767 w 593812"/>
              <a:gd name="connsiteY121" fmla="*/ 35988 h 604816"/>
              <a:gd name="connsiteX122" fmla="*/ 410714 w 593812"/>
              <a:gd name="connsiteY122" fmla="*/ 89829 h 604816"/>
              <a:gd name="connsiteX123" fmla="*/ 374104 w 593812"/>
              <a:gd name="connsiteY123" fmla="*/ 140542 h 604816"/>
              <a:gd name="connsiteX124" fmla="*/ 356767 w 593812"/>
              <a:gd name="connsiteY124" fmla="*/ 143671 h 604816"/>
              <a:gd name="connsiteX125" fmla="*/ 339430 w 593812"/>
              <a:gd name="connsiteY125" fmla="*/ 140542 h 604816"/>
              <a:gd name="connsiteX126" fmla="*/ 302820 w 593812"/>
              <a:gd name="connsiteY126" fmla="*/ 89829 h 604816"/>
              <a:gd name="connsiteX127" fmla="*/ 356767 w 593812"/>
              <a:gd name="connsiteY127" fmla="*/ 35988 h 604816"/>
              <a:gd name="connsiteX128" fmla="*/ 479657 w 593812"/>
              <a:gd name="connsiteY128" fmla="*/ 0 h 604816"/>
              <a:gd name="connsiteX129" fmla="*/ 533569 w 593812"/>
              <a:gd name="connsiteY129" fmla="*/ 53841 h 604816"/>
              <a:gd name="connsiteX130" fmla="*/ 496983 w 593812"/>
              <a:gd name="connsiteY130" fmla="*/ 104554 h 604816"/>
              <a:gd name="connsiteX131" fmla="*/ 479657 w 593812"/>
              <a:gd name="connsiteY131" fmla="*/ 107683 h 604816"/>
              <a:gd name="connsiteX132" fmla="*/ 462240 w 593812"/>
              <a:gd name="connsiteY132" fmla="*/ 104554 h 604816"/>
              <a:gd name="connsiteX133" fmla="*/ 425745 w 593812"/>
              <a:gd name="connsiteY133" fmla="*/ 53841 h 604816"/>
              <a:gd name="connsiteX134" fmla="*/ 479657 w 593812"/>
              <a:gd name="connsiteY134" fmla="*/ 0 h 604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593812" h="604816">
                <a:moveTo>
                  <a:pt x="225692" y="443645"/>
                </a:moveTo>
                <a:lnTo>
                  <a:pt x="225692" y="539759"/>
                </a:lnTo>
                <a:cubicBezTo>
                  <a:pt x="225692" y="553476"/>
                  <a:pt x="214630" y="564524"/>
                  <a:pt x="200894" y="564524"/>
                </a:cubicBezTo>
                <a:cubicBezTo>
                  <a:pt x="198405" y="564524"/>
                  <a:pt x="196101" y="563788"/>
                  <a:pt x="193796" y="563051"/>
                </a:cubicBezTo>
                <a:lnTo>
                  <a:pt x="193796" y="448709"/>
                </a:lnTo>
                <a:cubicBezTo>
                  <a:pt x="197023" y="449445"/>
                  <a:pt x="200434" y="449813"/>
                  <a:pt x="203937" y="449813"/>
                </a:cubicBezTo>
                <a:cubicBezTo>
                  <a:pt x="208638" y="449813"/>
                  <a:pt x="213247" y="449077"/>
                  <a:pt x="217764" y="447604"/>
                </a:cubicBezTo>
                <a:cubicBezTo>
                  <a:pt x="220622" y="446683"/>
                  <a:pt x="223111" y="445118"/>
                  <a:pt x="225692" y="443645"/>
                </a:cubicBezTo>
                <a:close/>
                <a:moveTo>
                  <a:pt x="346994" y="403352"/>
                </a:moveTo>
                <a:lnTo>
                  <a:pt x="346994" y="499426"/>
                </a:lnTo>
                <a:cubicBezTo>
                  <a:pt x="346994" y="513046"/>
                  <a:pt x="335840" y="524089"/>
                  <a:pt x="322196" y="524089"/>
                </a:cubicBezTo>
                <a:cubicBezTo>
                  <a:pt x="319707" y="524089"/>
                  <a:pt x="317403" y="523353"/>
                  <a:pt x="315098" y="522709"/>
                </a:cubicBezTo>
                <a:lnTo>
                  <a:pt x="315098" y="408321"/>
                </a:lnTo>
                <a:cubicBezTo>
                  <a:pt x="318325" y="409150"/>
                  <a:pt x="321736" y="409518"/>
                  <a:pt x="325146" y="409518"/>
                </a:cubicBezTo>
                <a:cubicBezTo>
                  <a:pt x="329848" y="409518"/>
                  <a:pt x="334549" y="408782"/>
                  <a:pt x="339066" y="407309"/>
                </a:cubicBezTo>
                <a:cubicBezTo>
                  <a:pt x="341924" y="406389"/>
                  <a:pt x="344413" y="404824"/>
                  <a:pt x="346994" y="403352"/>
                </a:cubicBezTo>
                <a:close/>
                <a:moveTo>
                  <a:pt x="469848" y="362212"/>
                </a:moveTo>
                <a:lnTo>
                  <a:pt x="469848" y="463439"/>
                </a:lnTo>
                <a:cubicBezTo>
                  <a:pt x="469848" y="477058"/>
                  <a:pt x="458706" y="488101"/>
                  <a:pt x="445077" y="488101"/>
                </a:cubicBezTo>
                <a:cubicBezTo>
                  <a:pt x="441946" y="488101"/>
                  <a:pt x="439092" y="487365"/>
                  <a:pt x="436329" y="486353"/>
                </a:cubicBezTo>
                <a:lnTo>
                  <a:pt x="436329" y="368010"/>
                </a:lnTo>
                <a:cubicBezTo>
                  <a:pt x="439644" y="368746"/>
                  <a:pt x="442959" y="369114"/>
                  <a:pt x="446459" y="369114"/>
                </a:cubicBezTo>
                <a:cubicBezTo>
                  <a:pt x="451155" y="369114"/>
                  <a:pt x="455851" y="368378"/>
                  <a:pt x="460271" y="366905"/>
                </a:cubicBezTo>
                <a:cubicBezTo>
                  <a:pt x="463771" y="365801"/>
                  <a:pt x="466809" y="364053"/>
                  <a:pt x="469848" y="362212"/>
                </a:cubicBezTo>
                <a:close/>
                <a:moveTo>
                  <a:pt x="82056" y="241545"/>
                </a:moveTo>
                <a:lnTo>
                  <a:pt x="146320" y="241545"/>
                </a:lnTo>
                <a:cubicBezTo>
                  <a:pt x="164300" y="241545"/>
                  <a:pt x="180066" y="252958"/>
                  <a:pt x="185598" y="269985"/>
                </a:cubicBezTo>
                <a:lnTo>
                  <a:pt x="227181" y="397640"/>
                </a:lnTo>
                <a:cubicBezTo>
                  <a:pt x="228287" y="400862"/>
                  <a:pt x="228656" y="404083"/>
                  <a:pt x="228287" y="407304"/>
                </a:cubicBezTo>
                <a:cubicBezTo>
                  <a:pt x="227550" y="416784"/>
                  <a:pt x="221188" y="425343"/>
                  <a:pt x="211507" y="428473"/>
                </a:cubicBezTo>
                <a:cubicBezTo>
                  <a:pt x="209017" y="429301"/>
                  <a:pt x="206436" y="429669"/>
                  <a:pt x="203946" y="429669"/>
                </a:cubicBezTo>
                <a:cubicBezTo>
                  <a:pt x="193620" y="429669"/>
                  <a:pt x="184031" y="423135"/>
                  <a:pt x="180619" y="412826"/>
                </a:cubicBezTo>
                <a:lnTo>
                  <a:pt x="173612" y="391198"/>
                </a:lnTo>
                <a:lnTo>
                  <a:pt x="173612" y="580150"/>
                </a:lnTo>
                <a:cubicBezTo>
                  <a:pt x="173612" y="593772"/>
                  <a:pt x="162456" y="604816"/>
                  <a:pt x="148810" y="604816"/>
                </a:cubicBezTo>
                <a:cubicBezTo>
                  <a:pt x="135072" y="604816"/>
                  <a:pt x="124008" y="593772"/>
                  <a:pt x="124008" y="580150"/>
                </a:cubicBezTo>
                <a:lnTo>
                  <a:pt x="124008" y="432246"/>
                </a:lnTo>
                <a:lnTo>
                  <a:pt x="104461" y="432246"/>
                </a:lnTo>
                <a:lnTo>
                  <a:pt x="104461" y="580150"/>
                </a:lnTo>
                <a:cubicBezTo>
                  <a:pt x="104461" y="593772"/>
                  <a:pt x="93305" y="604816"/>
                  <a:pt x="79659" y="604816"/>
                </a:cubicBezTo>
                <a:cubicBezTo>
                  <a:pt x="65921" y="604816"/>
                  <a:pt x="54856" y="593772"/>
                  <a:pt x="54856" y="580150"/>
                </a:cubicBezTo>
                <a:lnTo>
                  <a:pt x="54856" y="391198"/>
                </a:lnTo>
                <a:lnTo>
                  <a:pt x="47757" y="412826"/>
                </a:lnTo>
                <a:cubicBezTo>
                  <a:pt x="44437" y="423135"/>
                  <a:pt x="34848" y="429669"/>
                  <a:pt x="24522" y="429669"/>
                </a:cubicBezTo>
                <a:cubicBezTo>
                  <a:pt x="22032" y="429669"/>
                  <a:pt x="19451" y="429301"/>
                  <a:pt x="16961" y="428473"/>
                </a:cubicBezTo>
                <a:cubicBezTo>
                  <a:pt x="7280" y="425343"/>
                  <a:pt x="918" y="416784"/>
                  <a:pt x="88" y="407304"/>
                </a:cubicBezTo>
                <a:cubicBezTo>
                  <a:pt x="-188" y="404083"/>
                  <a:pt x="181" y="400862"/>
                  <a:pt x="1195" y="397640"/>
                </a:cubicBezTo>
                <a:lnTo>
                  <a:pt x="42778" y="269985"/>
                </a:lnTo>
                <a:cubicBezTo>
                  <a:pt x="48402" y="252958"/>
                  <a:pt x="64169" y="241545"/>
                  <a:pt x="82056" y="241545"/>
                </a:cubicBezTo>
                <a:close/>
                <a:moveTo>
                  <a:pt x="203339" y="201111"/>
                </a:moveTo>
                <a:lnTo>
                  <a:pt x="267590" y="201111"/>
                </a:lnTo>
                <a:cubicBezTo>
                  <a:pt x="285473" y="201111"/>
                  <a:pt x="301328" y="212617"/>
                  <a:pt x="306859" y="229646"/>
                </a:cubicBezTo>
                <a:lnTo>
                  <a:pt x="348434" y="357319"/>
                </a:lnTo>
                <a:cubicBezTo>
                  <a:pt x="349448" y="360449"/>
                  <a:pt x="349816" y="363763"/>
                  <a:pt x="349540" y="366892"/>
                </a:cubicBezTo>
                <a:cubicBezTo>
                  <a:pt x="348710" y="376466"/>
                  <a:pt x="342349" y="384934"/>
                  <a:pt x="332763" y="388064"/>
                </a:cubicBezTo>
                <a:cubicBezTo>
                  <a:pt x="330181" y="388892"/>
                  <a:pt x="327693" y="389353"/>
                  <a:pt x="325111" y="389353"/>
                </a:cubicBezTo>
                <a:cubicBezTo>
                  <a:pt x="314787" y="389353"/>
                  <a:pt x="305200" y="382725"/>
                  <a:pt x="301882" y="372415"/>
                </a:cubicBezTo>
                <a:lnTo>
                  <a:pt x="294784" y="350784"/>
                </a:lnTo>
                <a:lnTo>
                  <a:pt x="294784" y="539762"/>
                </a:lnTo>
                <a:cubicBezTo>
                  <a:pt x="294784" y="553477"/>
                  <a:pt x="283722" y="564523"/>
                  <a:pt x="269987" y="564523"/>
                </a:cubicBezTo>
                <a:cubicBezTo>
                  <a:pt x="256344" y="564523"/>
                  <a:pt x="245282" y="553477"/>
                  <a:pt x="245282" y="539762"/>
                </a:cubicBezTo>
                <a:lnTo>
                  <a:pt x="245282" y="422030"/>
                </a:lnTo>
                <a:cubicBezTo>
                  <a:pt x="246941" y="417980"/>
                  <a:pt x="248047" y="413562"/>
                  <a:pt x="248416" y="409051"/>
                </a:cubicBezTo>
                <a:cubicBezTo>
                  <a:pt x="248969" y="403160"/>
                  <a:pt x="248232" y="397177"/>
                  <a:pt x="246388" y="391378"/>
                </a:cubicBezTo>
                <a:lnTo>
                  <a:pt x="204814" y="263797"/>
                </a:lnTo>
                <a:cubicBezTo>
                  <a:pt x="198730" y="245111"/>
                  <a:pt x="184349" y="230935"/>
                  <a:pt x="166558" y="224768"/>
                </a:cubicBezTo>
                <a:cubicBezTo>
                  <a:pt x="167296" y="223203"/>
                  <a:pt x="168033" y="221454"/>
                  <a:pt x="168955" y="219981"/>
                </a:cubicBezTo>
                <a:cubicBezTo>
                  <a:pt x="170614" y="218232"/>
                  <a:pt x="172181" y="216391"/>
                  <a:pt x="173564" y="214458"/>
                </a:cubicBezTo>
                <a:cubicBezTo>
                  <a:pt x="181215" y="206358"/>
                  <a:pt x="191632" y="201111"/>
                  <a:pt x="203339" y="201111"/>
                </a:cubicBezTo>
                <a:close/>
                <a:moveTo>
                  <a:pt x="324672" y="160819"/>
                </a:moveTo>
                <a:lnTo>
                  <a:pt x="388848" y="160819"/>
                </a:lnTo>
                <a:cubicBezTo>
                  <a:pt x="406828" y="160819"/>
                  <a:pt x="422595" y="172232"/>
                  <a:pt x="428220" y="189259"/>
                </a:cubicBezTo>
                <a:lnTo>
                  <a:pt x="469805" y="316914"/>
                </a:lnTo>
                <a:cubicBezTo>
                  <a:pt x="470819" y="320136"/>
                  <a:pt x="471188" y="323357"/>
                  <a:pt x="470912" y="326578"/>
                </a:cubicBezTo>
                <a:cubicBezTo>
                  <a:pt x="470082" y="336058"/>
                  <a:pt x="463720" y="344617"/>
                  <a:pt x="454038" y="347747"/>
                </a:cubicBezTo>
                <a:cubicBezTo>
                  <a:pt x="451548" y="348575"/>
                  <a:pt x="448966" y="348943"/>
                  <a:pt x="446477" y="348943"/>
                </a:cubicBezTo>
                <a:cubicBezTo>
                  <a:pt x="436150" y="348943"/>
                  <a:pt x="426560" y="342409"/>
                  <a:pt x="423149" y="332008"/>
                </a:cubicBezTo>
                <a:lnTo>
                  <a:pt x="416141" y="310380"/>
                </a:lnTo>
                <a:lnTo>
                  <a:pt x="416141" y="499424"/>
                </a:lnTo>
                <a:cubicBezTo>
                  <a:pt x="416141" y="513046"/>
                  <a:pt x="405076" y="524090"/>
                  <a:pt x="391337" y="524090"/>
                </a:cubicBezTo>
                <a:cubicBezTo>
                  <a:pt x="377691" y="524090"/>
                  <a:pt x="366534" y="513046"/>
                  <a:pt x="366534" y="499424"/>
                </a:cubicBezTo>
                <a:lnTo>
                  <a:pt x="366534" y="381708"/>
                </a:lnTo>
                <a:cubicBezTo>
                  <a:pt x="368193" y="377567"/>
                  <a:pt x="369300" y="373241"/>
                  <a:pt x="369761" y="368639"/>
                </a:cubicBezTo>
                <a:cubicBezTo>
                  <a:pt x="370222" y="362749"/>
                  <a:pt x="369577" y="356766"/>
                  <a:pt x="367640" y="351060"/>
                </a:cubicBezTo>
                <a:lnTo>
                  <a:pt x="326055" y="223404"/>
                </a:lnTo>
                <a:cubicBezTo>
                  <a:pt x="319969" y="204721"/>
                  <a:pt x="305585" y="190639"/>
                  <a:pt x="287789" y="184473"/>
                </a:cubicBezTo>
                <a:cubicBezTo>
                  <a:pt x="288619" y="182816"/>
                  <a:pt x="289265" y="181159"/>
                  <a:pt x="290279" y="179595"/>
                </a:cubicBezTo>
                <a:cubicBezTo>
                  <a:pt x="291846" y="177846"/>
                  <a:pt x="293414" y="176005"/>
                  <a:pt x="294889" y="174072"/>
                </a:cubicBezTo>
                <a:cubicBezTo>
                  <a:pt x="302450" y="165973"/>
                  <a:pt x="312962" y="160819"/>
                  <a:pt x="324672" y="160819"/>
                </a:cubicBezTo>
                <a:close/>
                <a:moveTo>
                  <a:pt x="447479" y="124830"/>
                </a:moveTo>
                <a:lnTo>
                  <a:pt x="511728" y="124830"/>
                </a:lnTo>
                <a:cubicBezTo>
                  <a:pt x="529703" y="124830"/>
                  <a:pt x="545465" y="136243"/>
                  <a:pt x="550996" y="153270"/>
                </a:cubicBezTo>
                <a:lnTo>
                  <a:pt x="592568" y="280925"/>
                </a:lnTo>
                <a:cubicBezTo>
                  <a:pt x="593675" y="284147"/>
                  <a:pt x="594043" y="287368"/>
                  <a:pt x="593675" y="290589"/>
                </a:cubicBezTo>
                <a:cubicBezTo>
                  <a:pt x="592937" y="300069"/>
                  <a:pt x="586577" y="308628"/>
                  <a:pt x="576898" y="311758"/>
                </a:cubicBezTo>
                <a:cubicBezTo>
                  <a:pt x="574409" y="312586"/>
                  <a:pt x="571828" y="312954"/>
                  <a:pt x="569339" y="312954"/>
                </a:cubicBezTo>
                <a:cubicBezTo>
                  <a:pt x="559015" y="312954"/>
                  <a:pt x="549429" y="306420"/>
                  <a:pt x="546018" y="296019"/>
                </a:cubicBezTo>
                <a:lnTo>
                  <a:pt x="539013" y="274391"/>
                </a:lnTo>
                <a:lnTo>
                  <a:pt x="539013" y="463435"/>
                </a:lnTo>
                <a:cubicBezTo>
                  <a:pt x="539013" y="477057"/>
                  <a:pt x="527859" y="488101"/>
                  <a:pt x="514217" y="488101"/>
                </a:cubicBezTo>
                <a:cubicBezTo>
                  <a:pt x="500482" y="488101"/>
                  <a:pt x="489421" y="477057"/>
                  <a:pt x="489421" y="463435"/>
                </a:cubicBezTo>
                <a:lnTo>
                  <a:pt x="489421" y="335043"/>
                </a:lnTo>
                <a:cubicBezTo>
                  <a:pt x="489974" y="332742"/>
                  <a:pt x="490803" y="330625"/>
                  <a:pt x="490988" y="328324"/>
                </a:cubicBezTo>
                <a:cubicBezTo>
                  <a:pt x="491541" y="322434"/>
                  <a:pt x="490896" y="316452"/>
                  <a:pt x="488960" y="310653"/>
                </a:cubicBezTo>
                <a:lnTo>
                  <a:pt x="447387" y="182998"/>
                </a:lnTo>
                <a:cubicBezTo>
                  <a:pt x="441672" y="165511"/>
                  <a:pt x="428583" y="152073"/>
                  <a:pt x="412267" y="145354"/>
                </a:cubicBezTo>
                <a:cubicBezTo>
                  <a:pt x="419549" y="132929"/>
                  <a:pt x="432639" y="124830"/>
                  <a:pt x="447479" y="124830"/>
                </a:cubicBezTo>
                <a:close/>
                <a:moveTo>
                  <a:pt x="114234" y="116715"/>
                </a:moveTo>
                <a:cubicBezTo>
                  <a:pt x="144020" y="116715"/>
                  <a:pt x="168181" y="140829"/>
                  <a:pt x="168181" y="170557"/>
                </a:cubicBezTo>
                <a:cubicBezTo>
                  <a:pt x="168181" y="194210"/>
                  <a:pt x="152781" y="214090"/>
                  <a:pt x="131571" y="221361"/>
                </a:cubicBezTo>
                <a:cubicBezTo>
                  <a:pt x="126130" y="223202"/>
                  <a:pt x="120321" y="224398"/>
                  <a:pt x="114234" y="224398"/>
                </a:cubicBezTo>
                <a:cubicBezTo>
                  <a:pt x="108056" y="224398"/>
                  <a:pt x="102338" y="223202"/>
                  <a:pt x="96805" y="221361"/>
                </a:cubicBezTo>
                <a:cubicBezTo>
                  <a:pt x="75595" y="214090"/>
                  <a:pt x="60287" y="194210"/>
                  <a:pt x="60287" y="170557"/>
                </a:cubicBezTo>
                <a:cubicBezTo>
                  <a:pt x="60287" y="140829"/>
                  <a:pt x="84448" y="116715"/>
                  <a:pt x="114234" y="116715"/>
                </a:cubicBezTo>
                <a:close/>
                <a:moveTo>
                  <a:pt x="235455" y="76422"/>
                </a:moveTo>
                <a:cubicBezTo>
                  <a:pt x="265327" y="76422"/>
                  <a:pt x="289483" y="100536"/>
                  <a:pt x="289483" y="130264"/>
                </a:cubicBezTo>
                <a:cubicBezTo>
                  <a:pt x="289483" y="153917"/>
                  <a:pt x="274086" y="173705"/>
                  <a:pt x="252880" y="180976"/>
                </a:cubicBezTo>
                <a:cubicBezTo>
                  <a:pt x="247348" y="182817"/>
                  <a:pt x="241632" y="184105"/>
                  <a:pt x="235455" y="184105"/>
                </a:cubicBezTo>
                <a:cubicBezTo>
                  <a:pt x="229370" y="184105"/>
                  <a:pt x="223561" y="182817"/>
                  <a:pt x="218121" y="180976"/>
                </a:cubicBezTo>
                <a:cubicBezTo>
                  <a:pt x="196915" y="173705"/>
                  <a:pt x="181518" y="153917"/>
                  <a:pt x="181518" y="130264"/>
                </a:cubicBezTo>
                <a:cubicBezTo>
                  <a:pt x="181518" y="100536"/>
                  <a:pt x="205674" y="76422"/>
                  <a:pt x="235455" y="76422"/>
                </a:cubicBezTo>
                <a:close/>
                <a:moveTo>
                  <a:pt x="356767" y="35988"/>
                </a:moveTo>
                <a:cubicBezTo>
                  <a:pt x="386553" y="35988"/>
                  <a:pt x="410714" y="60102"/>
                  <a:pt x="410714" y="89829"/>
                </a:cubicBezTo>
                <a:cubicBezTo>
                  <a:pt x="410714" y="113483"/>
                  <a:pt x="395406" y="133363"/>
                  <a:pt x="374104" y="140542"/>
                </a:cubicBezTo>
                <a:cubicBezTo>
                  <a:pt x="368663" y="142475"/>
                  <a:pt x="362854" y="143671"/>
                  <a:pt x="356767" y="143671"/>
                </a:cubicBezTo>
                <a:cubicBezTo>
                  <a:pt x="350681" y="143671"/>
                  <a:pt x="344871" y="142475"/>
                  <a:pt x="339430" y="140542"/>
                </a:cubicBezTo>
                <a:cubicBezTo>
                  <a:pt x="318221" y="133363"/>
                  <a:pt x="302820" y="113483"/>
                  <a:pt x="302820" y="89829"/>
                </a:cubicBezTo>
                <a:cubicBezTo>
                  <a:pt x="302820" y="60102"/>
                  <a:pt x="326981" y="35988"/>
                  <a:pt x="356767" y="35988"/>
                </a:cubicBezTo>
                <a:close/>
                <a:moveTo>
                  <a:pt x="479657" y="0"/>
                </a:moveTo>
                <a:cubicBezTo>
                  <a:pt x="509424" y="0"/>
                  <a:pt x="533569" y="24114"/>
                  <a:pt x="533569" y="53841"/>
                </a:cubicBezTo>
                <a:cubicBezTo>
                  <a:pt x="533569" y="77495"/>
                  <a:pt x="518179" y="97375"/>
                  <a:pt x="496983" y="104554"/>
                </a:cubicBezTo>
                <a:cubicBezTo>
                  <a:pt x="491546" y="106486"/>
                  <a:pt x="485740" y="107683"/>
                  <a:pt x="479657" y="107683"/>
                </a:cubicBezTo>
                <a:cubicBezTo>
                  <a:pt x="473483" y="107683"/>
                  <a:pt x="467769" y="106486"/>
                  <a:pt x="462240" y="104554"/>
                </a:cubicBezTo>
                <a:cubicBezTo>
                  <a:pt x="441043" y="97375"/>
                  <a:pt x="425745" y="77495"/>
                  <a:pt x="425745" y="53841"/>
                </a:cubicBezTo>
                <a:cubicBezTo>
                  <a:pt x="425745" y="24114"/>
                  <a:pt x="449890" y="0"/>
                  <a:pt x="4796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/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63C0CC3C-B92A-40AA-B203-F843C329E019}"/>
              </a:ext>
            </a:extLst>
          </p:cNvPr>
          <p:cNvSpPr txBox="1">
            <a:spLocks/>
          </p:cNvSpPr>
          <p:nvPr/>
        </p:nvSpPr>
        <p:spPr>
          <a:xfrm>
            <a:off x="7529131" y="2611151"/>
            <a:ext cx="2612153" cy="748012"/>
          </a:xfrm>
          <a:prstGeom prst="rect">
            <a:avLst/>
          </a:prstGeom>
        </p:spPr>
        <p:txBody>
          <a:bodyPr vert="horz" lIns="81272" tIns="40636" rIns="81272" bIns="40636" rtlCol="0" anchor="ctr">
            <a:noAutofit/>
          </a:bodyPr>
          <a:lstStyle>
            <a:lvl1pPr marL="191978" indent="-191978" algn="l" defTabSz="767913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575935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959891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343848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1727805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111761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5718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9674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3631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778" dirty="0">
                <a:solidFill>
                  <a:schemeClr val="tx1">
                    <a:lumMod val="95000"/>
                  </a:schemeClr>
                </a:solidFill>
              </a:rPr>
              <a:t>MySQL</a:t>
            </a:r>
            <a:r>
              <a:rPr lang="zh-CN" altLang="en-US" sz="1778" dirty="0">
                <a:solidFill>
                  <a:schemeClr val="tx1">
                    <a:lumMod val="95000"/>
                  </a:schemeClr>
                </a:solidFill>
              </a:rPr>
              <a:t>技术嘉年华</a:t>
            </a:r>
            <a:endParaRPr lang="en-US" altLang="zh-CN" sz="1778" dirty="0">
              <a:solidFill>
                <a:schemeClr val="tx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778" dirty="0">
                <a:solidFill>
                  <a:schemeClr val="tx1">
                    <a:lumMod val="95000"/>
                  </a:schemeClr>
                </a:solidFill>
              </a:rPr>
              <a:t>MySQL</a:t>
            </a:r>
            <a:r>
              <a:rPr lang="zh-CN" altLang="en-US" sz="1778" dirty="0">
                <a:solidFill>
                  <a:schemeClr val="tx1">
                    <a:lumMod val="95000"/>
                  </a:schemeClr>
                </a:solidFill>
              </a:rPr>
              <a:t>技术沙龙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4AFA537-4B94-4702-ADE3-7C7E7AEE8C89}"/>
              </a:ext>
            </a:extLst>
          </p:cNvPr>
          <p:cNvGrpSpPr/>
          <p:nvPr/>
        </p:nvGrpSpPr>
        <p:grpSpPr>
          <a:xfrm>
            <a:off x="3031639" y="3637384"/>
            <a:ext cx="4539462" cy="1400243"/>
            <a:chOff x="3635787" y="3785189"/>
            <a:chExt cx="5107423" cy="1575436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CE70898-A723-4536-AF56-56D17E60C5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35787" y="3785189"/>
              <a:ext cx="980661" cy="980661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73F7E6D7-F71E-42E8-AAEC-9F52280DD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33523" y="3811636"/>
              <a:ext cx="980661" cy="980661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BD4AF796-85D6-4B11-9E72-F489D79BCB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1259" y="3801417"/>
              <a:ext cx="980661" cy="980661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1" name="内容占位符 2">
              <a:extLst>
                <a:ext uri="{FF2B5EF4-FFF2-40B4-BE49-F238E27FC236}">
                  <a16:creationId xmlns:a16="http://schemas.microsoft.com/office/drawing/2014/main" id="{190419FD-E6B3-484D-9B66-6622B21B793D}"/>
                </a:ext>
              </a:extLst>
            </p:cNvPr>
            <p:cNvSpPr txBox="1">
              <a:spLocks/>
            </p:cNvSpPr>
            <p:nvPr/>
          </p:nvSpPr>
          <p:spPr>
            <a:xfrm>
              <a:off x="3772038" y="4950719"/>
              <a:ext cx="824731" cy="409906"/>
            </a:xfrm>
            <a:prstGeom prst="rect">
              <a:avLst/>
            </a:prstGeom>
          </p:spPr>
          <p:txBody>
            <a:bodyPr vert="horz" lIns="81272" tIns="40636" rIns="81272" bIns="40636" rtlCol="0" anchor="ctr">
              <a:normAutofit/>
            </a:bodyPr>
            <a:lstStyle>
              <a:lvl1pPr marL="191978" indent="-191978" algn="l" defTabSz="767913" rtl="0" eaLnBrk="1" latinLnBrk="0" hangingPunct="1">
                <a:lnSpc>
                  <a:spcPct val="90000"/>
                </a:lnSpc>
                <a:spcBef>
                  <a:spcPts val="840"/>
                </a:spcBef>
                <a:buFont typeface="Arial" panose="020B0604020202020204" pitchFamily="34" charset="0"/>
                <a:buChar char="•"/>
                <a:defRPr sz="235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575935" indent="-191978" algn="l" defTabSz="767913" rtl="0" eaLnBrk="1" latinLnBrk="0" hangingPunct="1">
                <a:lnSpc>
                  <a:spcPct val="90000"/>
                </a:lnSpc>
                <a:spcBef>
                  <a:spcPts val="420"/>
                </a:spcBef>
                <a:buFont typeface="Arial" panose="020B0604020202020204" pitchFamily="34" charset="0"/>
                <a:buChar char="•"/>
                <a:defRPr sz="2016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2pPr>
              <a:lvl3pPr marL="959891" indent="-191978" algn="l" defTabSz="767913" rtl="0" eaLnBrk="1" latinLnBrk="0" hangingPunct="1">
                <a:lnSpc>
                  <a:spcPct val="90000"/>
                </a:lnSpc>
                <a:spcBef>
                  <a:spcPts val="420"/>
                </a:spcBef>
                <a:buFont typeface="Arial" panose="020B0604020202020204" pitchFamily="34" charset="0"/>
                <a:buChar char="•"/>
                <a:defRPr sz="1680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3pPr>
              <a:lvl4pPr marL="1343848" indent="-191978" algn="l" defTabSz="767913" rtl="0" eaLnBrk="1" latinLnBrk="0" hangingPunct="1">
                <a:lnSpc>
                  <a:spcPct val="90000"/>
                </a:lnSpc>
                <a:spcBef>
                  <a:spcPts val="420"/>
                </a:spcBef>
                <a:buFont typeface="Arial" panose="020B0604020202020204" pitchFamily="34" charset="0"/>
                <a:buChar char="•"/>
                <a:defRPr sz="1512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4pPr>
              <a:lvl5pPr marL="1727805" indent="-191978" algn="l" defTabSz="767913" rtl="0" eaLnBrk="1" latinLnBrk="0" hangingPunct="1">
                <a:lnSpc>
                  <a:spcPct val="90000"/>
                </a:lnSpc>
                <a:spcBef>
                  <a:spcPts val="420"/>
                </a:spcBef>
                <a:buFont typeface="Arial" panose="020B0604020202020204" pitchFamily="34" charset="0"/>
                <a:buChar char="•"/>
                <a:defRPr sz="1512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5pPr>
              <a:lvl6pPr marL="2111761" indent="-191978" algn="l" defTabSz="767913" rtl="0" eaLnBrk="1" latinLnBrk="0" hangingPunct="1">
                <a:lnSpc>
                  <a:spcPct val="90000"/>
                </a:lnSpc>
                <a:spcBef>
                  <a:spcPts val="420"/>
                </a:spcBef>
                <a:buFont typeface="Arial" panose="020B0604020202020204" pitchFamily="34" charset="0"/>
                <a:buChar char="•"/>
                <a:defRPr sz="15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95718" indent="-191978" algn="l" defTabSz="767913" rtl="0" eaLnBrk="1" latinLnBrk="0" hangingPunct="1">
                <a:lnSpc>
                  <a:spcPct val="90000"/>
                </a:lnSpc>
                <a:spcBef>
                  <a:spcPts val="420"/>
                </a:spcBef>
                <a:buFont typeface="Arial" panose="020B0604020202020204" pitchFamily="34" charset="0"/>
                <a:buChar char="•"/>
                <a:defRPr sz="15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79674" indent="-191978" algn="l" defTabSz="767913" rtl="0" eaLnBrk="1" latinLnBrk="0" hangingPunct="1">
                <a:lnSpc>
                  <a:spcPct val="90000"/>
                </a:lnSpc>
                <a:spcBef>
                  <a:spcPts val="420"/>
                </a:spcBef>
                <a:buFont typeface="Arial" panose="020B0604020202020204" pitchFamily="34" charset="0"/>
                <a:buChar char="•"/>
                <a:defRPr sz="15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263631" indent="-191978" algn="l" defTabSz="767913" rtl="0" eaLnBrk="1" latinLnBrk="0" hangingPunct="1">
                <a:lnSpc>
                  <a:spcPct val="90000"/>
                </a:lnSpc>
                <a:spcBef>
                  <a:spcPts val="420"/>
                </a:spcBef>
                <a:buFont typeface="Arial" panose="020B0604020202020204" pitchFamily="34" charset="0"/>
                <a:buChar char="•"/>
                <a:defRPr sz="15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1600" dirty="0">
                  <a:solidFill>
                    <a:schemeClr val="tx1">
                      <a:lumMod val="85000"/>
                    </a:schemeClr>
                  </a:solidFill>
                </a:rPr>
                <a:t>4K</a:t>
              </a:r>
              <a:r>
                <a:rPr lang="zh-CN" altLang="en-US" sz="1600" dirty="0">
                  <a:solidFill>
                    <a:schemeClr val="tx1">
                      <a:lumMod val="85000"/>
                    </a:schemeClr>
                  </a:solidFill>
                </a:rPr>
                <a:t>哥</a:t>
              </a:r>
            </a:p>
          </p:txBody>
        </p:sp>
        <p:sp>
          <p:nvSpPr>
            <p:cNvPr id="32" name="内容占位符 2">
              <a:extLst>
                <a:ext uri="{FF2B5EF4-FFF2-40B4-BE49-F238E27FC236}">
                  <a16:creationId xmlns:a16="http://schemas.microsoft.com/office/drawing/2014/main" id="{E1D378D8-ED73-451B-AC2C-8994FD3676A2}"/>
                </a:ext>
              </a:extLst>
            </p:cNvPr>
            <p:cNvSpPr txBox="1">
              <a:spLocks/>
            </p:cNvSpPr>
            <p:nvPr/>
          </p:nvSpPr>
          <p:spPr>
            <a:xfrm>
              <a:off x="5601812" y="4950719"/>
              <a:ext cx="988607" cy="409906"/>
            </a:xfrm>
            <a:prstGeom prst="rect">
              <a:avLst/>
            </a:prstGeom>
          </p:spPr>
          <p:txBody>
            <a:bodyPr vert="horz" lIns="81272" tIns="40636" rIns="81272" bIns="40636" rtlCol="0" anchor="ctr">
              <a:normAutofit/>
            </a:bodyPr>
            <a:lstStyle>
              <a:lvl1pPr marL="191978" indent="-191978" algn="l" defTabSz="767913" rtl="0" eaLnBrk="1" latinLnBrk="0" hangingPunct="1">
                <a:lnSpc>
                  <a:spcPct val="90000"/>
                </a:lnSpc>
                <a:spcBef>
                  <a:spcPts val="840"/>
                </a:spcBef>
                <a:buFont typeface="Arial" panose="020B0604020202020204" pitchFamily="34" charset="0"/>
                <a:buChar char="•"/>
                <a:defRPr sz="235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575935" indent="-191978" algn="l" defTabSz="767913" rtl="0" eaLnBrk="1" latinLnBrk="0" hangingPunct="1">
                <a:lnSpc>
                  <a:spcPct val="90000"/>
                </a:lnSpc>
                <a:spcBef>
                  <a:spcPts val="420"/>
                </a:spcBef>
                <a:buFont typeface="Arial" panose="020B0604020202020204" pitchFamily="34" charset="0"/>
                <a:buChar char="•"/>
                <a:defRPr sz="2016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2pPr>
              <a:lvl3pPr marL="959891" indent="-191978" algn="l" defTabSz="767913" rtl="0" eaLnBrk="1" latinLnBrk="0" hangingPunct="1">
                <a:lnSpc>
                  <a:spcPct val="90000"/>
                </a:lnSpc>
                <a:spcBef>
                  <a:spcPts val="420"/>
                </a:spcBef>
                <a:buFont typeface="Arial" panose="020B0604020202020204" pitchFamily="34" charset="0"/>
                <a:buChar char="•"/>
                <a:defRPr sz="1680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3pPr>
              <a:lvl4pPr marL="1343848" indent="-191978" algn="l" defTabSz="767913" rtl="0" eaLnBrk="1" latinLnBrk="0" hangingPunct="1">
                <a:lnSpc>
                  <a:spcPct val="90000"/>
                </a:lnSpc>
                <a:spcBef>
                  <a:spcPts val="420"/>
                </a:spcBef>
                <a:buFont typeface="Arial" panose="020B0604020202020204" pitchFamily="34" charset="0"/>
                <a:buChar char="•"/>
                <a:defRPr sz="1512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4pPr>
              <a:lvl5pPr marL="1727805" indent="-191978" algn="l" defTabSz="767913" rtl="0" eaLnBrk="1" latinLnBrk="0" hangingPunct="1">
                <a:lnSpc>
                  <a:spcPct val="90000"/>
                </a:lnSpc>
                <a:spcBef>
                  <a:spcPts val="420"/>
                </a:spcBef>
                <a:buFont typeface="Arial" panose="020B0604020202020204" pitchFamily="34" charset="0"/>
                <a:buChar char="•"/>
                <a:defRPr sz="1512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5pPr>
              <a:lvl6pPr marL="2111761" indent="-191978" algn="l" defTabSz="767913" rtl="0" eaLnBrk="1" latinLnBrk="0" hangingPunct="1">
                <a:lnSpc>
                  <a:spcPct val="90000"/>
                </a:lnSpc>
                <a:spcBef>
                  <a:spcPts val="420"/>
                </a:spcBef>
                <a:buFont typeface="Arial" panose="020B0604020202020204" pitchFamily="34" charset="0"/>
                <a:buChar char="•"/>
                <a:defRPr sz="15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95718" indent="-191978" algn="l" defTabSz="767913" rtl="0" eaLnBrk="1" latinLnBrk="0" hangingPunct="1">
                <a:lnSpc>
                  <a:spcPct val="90000"/>
                </a:lnSpc>
                <a:spcBef>
                  <a:spcPts val="420"/>
                </a:spcBef>
                <a:buFont typeface="Arial" panose="020B0604020202020204" pitchFamily="34" charset="0"/>
                <a:buChar char="•"/>
                <a:defRPr sz="15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79674" indent="-191978" algn="l" defTabSz="767913" rtl="0" eaLnBrk="1" latinLnBrk="0" hangingPunct="1">
                <a:lnSpc>
                  <a:spcPct val="90000"/>
                </a:lnSpc>
                <a:spcBef>
                  <a:spcPts val="420"/>
                </a:spcBef>
                <a:buFont typeface="Arial" panose="020B0604020202020204" pitchFamily="34" charset="0"/>
                <a:buChar char="•"/>
                <a:defRPr sz="15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263631" indent="-191978" algn="l" defTabSz="767913" rtl="0" eaLnBrk="1" latinLnBrk="0" hangingPunct="1">
                <a:lnSpc>
                  <a:spcPct val="90000"/>
                </a:lnSpc>
                <a:spcBef>
                  <a:spcPts val="420"/>
                </a:spcBef>
                <a:buFont typeface="Arial" panose="020B0604020202020204" pitchFamily="34" charset="0"/>
                <a:buChar char="•"/>
                <a:defRPr sz="15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600" dirty="0">
                  <a:solidFill>
                    <a:schemeClr val="tx1">
                      <a:lumMod val="85000"/>
                    </a:schemeClr>
                  </a:solidFill>
                </a:rPr>
                <a:t>上进雄</a:t>
              </a:r>
            </a:p>
          </p:txBody>
        </p:sp>
        <p:sp>
          <p:nvSpPr>
            <p:cNvPr id="33" name="内容占位符 2">
              <a:extLst>
                <a:ext uri="{FF2B5EF4-FFF2-40B4-BE49-F238E27FC236}">
                  <a16:creationId xmlns:a16="http://schemas.microsoft.com/office/drawing/2014/main" id="{F363F1FE-B5B1-4907-B02B-1CA64B7A712E}"/>
                </a:ext>
              </a:extLst>
            </p:cNvPr>
            <p:cNvSpPr txBox="1">
              <a:spLocks/>
            </p:cNvSpPr>
            <p:nvPr/>
          </p:nvSpPr>
          <p:spPr>
            <a:xfrm>
              <a:off x="7580216" y="4950719"/>
              <a:ext cx="1162994" cy="409906"/>
            </a:xfrm>
            <a:prstGeom prst="rect">
              <a:avLst/>
            </a:prstGeom>
          </p:spPr>
          <p:txBody>
            <a:bodyPr vert="horz" lIns="81272" tIns="40636" rIns="81272" bIns="40636" rtlCol="0" anchor="ctr">
              <a:normAutofit/>
            </a:bodyPr>
            <a:lstStyle>
              <a:lvl1pPr marL="191978" indent="-191978" algn="l" defTabSz="767913" rtl="0" eaLnBrk="1" latinLnBrk="0" hangingPunct="1">
                <a:lnSpc>
                  <a:spcPct val="90000"/>
                </a:lnSpc>
                <a:spcBef>
                  <a:spcPts val="840"/>
                </a:spcBef>
                <a:buFont typeface="Arial" panose="020B0604020202020204" pitchFamily="34" charset="0"/>
                <a:buChar char="•"/>
                <a:defRPr sz="235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575935" indent="-191978" algn="l" defTabSz="767913" rtl="0" eaLnBrk="1" latinLnBrk="0" hangingPunct="1">
                <a:lnSpc>
                  <a:spcPct val="90000"/>
                </a:lnSpc>
                <a:spcBef>
                  <a:spcPts val="420"/>
                </a:spcBef>
                <a:buFont typeface="Arial" panose="020B0604020202020204" pitchFamily="34" charset="0"/>
                <a:buChar char="•"/>
                <a:defRPr sz="2016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2pPr>
              <a:lvl3pPr marL="959891" indent="-191978" algn="l" defTabSz="767913" rtl="0" eaLnBrk="1" latinLnBrk="0" hangingPunct="1">
                <a:lnSpc>
                  <a:spcPct val="90000"/>
                </a:lnSpc>
                <a:spcBef>
                  <a:spcPts val="420"/>
                </a:spcBef>
                <a:buFont typeface="Arial" panose="020B0604020202020204" pitchFamily="34" charset="0"/>
                <a:buChar char="•"/>
                <a:defRPr sz="1680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3pPr>
              <a:lvl4pPr marL="1343848" indent="-191978" algn="l" defTabSz="767913" rtl="0" eaLnBrk="1" latinLnBrk="0" hangingPunct="1">
                <a:lnSpc>
                  <a:spcPct val="90000"/>
                </a:lnSpc>
                <a:spcBef>
                  <a:spcPts val="420"/>
                </a:spcBef>
                <a:buFont typeface="Arial" panose="020B0604020202020204" pitchFamily="34" charset="0"/>
                <a:buChar char="•"/>
                <a:defRPr sz="1512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4pPr>
              <a:lvl5pPr marL="1727805" indent="-191978" algn="l" defTabSz="767913" rtl="0" eaLnBrk="1" latinLnBrk="0" hangingPunct="1">
                <a:lnSpc>
                  <a:spcPct val="90000"/>
                </a:lnSpc>
                <a:spcBef>
                  <a:spcPts val="420"/>
                </a:spcBef>
                <a:buFont typeface="Arial" panose="020B0604020202020204" pitchFamily="34" charset="0"/>
                <a:buChar char="•"/>
                <a:defRPr sz="1512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5pPr>
              <a:lvl6pPr marL="2111761" indent="-191978" algn="l" defTabSz="767913" rtl="0" eaLnBrk="1" latinLnBrk="0" hangingPunct="1">
                <a:lnSpc>
                  <a:spcPct val="90000"/>
                </a:lnSpc>
                <a:spcBef>
                  <a:spcPts val="420"/>
                </a:spcBef>
                <a:buFont typeface="Arial" panose="020B0604020202020204" pitchFamily="34" charset="0"/>
                <a:buChar char="•"/>
                <a:defRPr sz="15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95718" indent="-191978" algn="l" defTabSz="767913" rtl="0" eaLnBrk="1" latinLnBrk="0" hangingPunct="1">
                <a:lnSpc>
                  <a:spcPct val="90000"/>
                </a:lnSpc>
                <a:spcBef>
                  <a:spcPts val="420"/>
                </a:spcBef>
                <a:buFont typeface="Arial" panose="020B0604020202020204" pitchFamily="34" charset="0"/>
                <a:buChar char="•"/>
                <a:defRPr sz="15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79674" indent="-191978" algn="l" defTabSz="767913" rtl="0" eaLnBrk="1" latinLnBrk="0" hangingPunct="1">
                <a:lnSpc>
                  <a:spcPct val="90000"/>
                </a:lnSpc>
                <a:spcBef>
                  <a:spcPts val="420"/>
                </a:spcBef>
                <a:buFont typeface="Arial" panose="020B0604020202020204" pitchFamily="34" charset="0"/>
                <a:buChar char="•"/>
                <a:defRPr sz="15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263631" indent="-191978" algn="l" defTabSz="767913" rtl="0" eaLnBrk="1" latinLnBrk="0" hangingPunct="1">
                <a:lnSpc>
                  <a:spcPct val="90000"/>
                </a:lnSpc>
                <a:spcBef>
                  <a:spcPts val="420"/>
                </a:spcBef>
                <a:buFont typeface="Arial" panose="020B0604020202020204" pitchFamily="34" charset="0"/>
                <a:buChar char="•"/>
                <a:defRPr sz="15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1600" dirty="0">
                  <a:solidFill>
                    <a:schemeClr val="tx1">
                      <a:lumMod val="85000"/>
                    </a:schemeClr>
                  </a:solidFill>
                </a:rPr>
                <a:t>91</a:t>
              </a:r>
              <a:r>
                <a:rPr lang="zh-CN" altLang="en-US" sz="1600" dirty="0">
                  <a:solidFill>
                    <a:schemeClr val="tx1">
                      <a:lumMod val="85000"/>
                    </a:schemeClr>
                  </a:solidFill>
                </a:rPr>
                <a:t>洲际哥</a:t>
              </a:r>
            </a:p>
          </p:txBody>
        </p:sp>
      </p:grpSp>
      <p:sp>
        <p:nvSpPr>
          <p:cNvPr id="35" name="椭圆 34">
            <a:extLst>
              <a:ext uri="{FF2B5EF4-FFF2-40B4-BE49-F238E27FC236}">
                <a16:creationId xmlns:a16="http://schemas.microsoft.com/office/drawing/2014/main" id="{E80EB8B2-783F-4359-B05D-1BB225DA2278}"/>
              </a:ext>
            </a:extLst>
          </p:cNvPr>
          <p:cNvSpPr>
            <a:spLocks noChangeAspect="1"/>
          </p:cNvSpPr>
          <p:nvPr/>
        </p:nvSpPr>
        <p:spPr>
          <a:xfrm>
            <a:off x="2192395" y="3637279"/>
            <a:ext cx="871609" cy="871609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2F16F5D4-6B6F-4D44-9320-2A9FB4172298}"/>
              </a:ext>
            </a:extLst>
          </p:cNvPr>
          <p:cNvSpPr>
            <a:spLocks noChangeAspect="1"/>
          </p:cNvSpPr>
          <p:nvPr/>
        </p:nvSpPr>
        <p:spPr>
          <a:xfrm>
            <a:off x="3935612" y="3630097"/>
            <a:ext cx="871609" cy="871609"/>
          </a:xfrm>
          <a:prstGeom prst="ellipse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6A9F233-3E9E-4123-84C4-0E3EFAD94159}"/>
              </a:ext>
            </a:extLst>
          </p:cNvPr>
          <p:cNvSpPr>
            <a:spLocks noChangeAspect="1"/>
          </p:cNvSpPr>
          <p:nvPr/>
        </p:nvSpPr>
        <p:spPr>
          <a:xfrm>
            <a:off x="5711194" y="3650354"/>
            <a:ext cx="871609" cy="871609"/>
          </a:xfrm>
          <a:prstGeom prst="ellipse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2574333-4A18-401E-A032-8AA64C36D28F}"/>
              </a:ext>
            </a:extLst>
          </p:cNvPr>
          <p:cNvSpPr>
            <a:spLocks noChangeAspect="1"/>
          </p:cNvSpPr>
          <p:nvPr/>
        </p:nvSpPr>
        <p:spPr>
          <a:xfrm>
            <a:off x="7486776" y="3630097"/>
            <a:ext cx="871609" cy="871609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7DF68DDE-B4AB-4B2E-A31E-13D7EB5EAE37}"/>
              </a:ext>
            </a:extLst>
          </p:cNvPr>
          <p:cNvCxnSpPr>
            <a:cxnSpLocks/>
          </p:cNvCxnSpPr>
          <p:nvPr/>
        </p:nvCxnSpPr>
        <p:spPr>
          <a:xfrm>
            <a:off x="1086411" y="2516977"/>
            <a:ext cx="2483164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3A093A11-CAE2-4B02-B8A2-F5638EC09E22}"/>
              </a:ext>
            </a:extLst>
          </p:cNvPr>
          <p:cNvCxnSpPr>
            <a:cxnSpLocks/>
          </p:cNvCxnSpPr>
          <p:nvPr/>
        </p:nvCxnSpPr>
        <p:spPr>
          <a:xfrm>
            <a:off x="4460630" y="2517261"/>
            <a:ext cx="2338562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C1B42351-85EA-42A4-8EBE-5156C8678F13}"/>
              </a:ext>
            </a:extLst>
          </p:cNvPr>
          <p:cNvCxnSpPr>
            <a:cxnSpLocks/>
          </p:cNvCxnSpPr>
          <p:nvPr/>
        </p:nvCxnSpPr>
        <p:spPr>
          <a:xfrm>
            <a:off x="7610687" y="2516977"/>
            <a:ext cx="195345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20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9A90B-E68C-46E3-90D3-82D9F701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4"/>
                </a:solidFill>
              </a:rPr>
              <a:t>关于</a:t>
            </a:r>
            <a:r>
              <a:rPr lang="en-US" altLang="zh-CN" dirty="0">
                <a:solidFill>
                  <a:schemeClr val="accent4"/>
                </a:solidFill>
              </a:rPr>
              <a:t>MySQL</a:t>
            </a:r>
            <a:r>
              <a:rPr lang="zh-CN" altLang="en-US" dirty="0">
                <a:solidFill>
                  <a:schemeClr val="accent4"/>
                </a:solidFill>
              </a:rPr>
              <a:t>数据库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4BBE568-8D3A-4332-A54C-AF930767E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958" y="1883157"/>
            <a:ext cx="5532754" cy="1034232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accent4"/>
                </a:solidFill>
              </a:rPr>
              <a:t>MySQL</a:t>
            </a:r>
            <a:r>
              <a:rPr lang="zh-CN" altLang="en-US" dirty="0">
                <a:solidFill>
                  <a:schemeClr val="accent4"/>
                </a:solidFill>
              </a:rPr>
              <a:t>已经成为互联网应用的标准数据库</a:t>
            </a:r>
            <a:endParaRPr lang="en-US" altLang="zh-CN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accent4"/>
                </a:solidFill>
              </a:rPr>
              <a:t>MySQL</a:t>
            </a:r>
            <a:r>
              <a:rPr lang="zh-CN" altLang="en-US" dirty="0">
                <a:solidFill>
                  <a:schemeClr val="accent4"/>
                </a:solidFill>
              </a:rPr>
              <a:t>将成为金融科技领域的标准数据库</a:t>
            </a:r>
            <a:endParaRPr lang="en-US" altLang="zh-CN" dirty="0">
              <a:solidFill>
                <a:schemeClr val="accent4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9627866-7561-4D0C-904E-5880EFBE2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328" y="899867"/>
            <a:ext cx="1710090" cy="567208"/>
          </a:xfrm>
          <a:prstGeom prst="rect">
            <a:avLst/>
          </a:prstGeom>
        </p:spPr>
      </p:pic>
      <p:sp>
        <p:nvSpPr>
          <p:cNvPr id="12" name="内容占位符 7">
            <a:extLst>
              <a:ext uri="{FF2B5EF4-FFF2-40B4-BE49-F238E27FC236}">
                <a16:creationId xmlns:a16="http://schemas.microsoft.com/office/drawing/2014/main" id="{E83C6002-0194-410F-94F2-A221463845C4}"/>
              </a:ext>
            </a:extLst>
          </p:cNvPr>
          <p:cNvSpPr txBox="1">
            <a:spLocks/>
          </p:cNvSpPr>
          <p:nvPr/>
        </p:nvSpPr>
        <p:spPr>
          <a:xfrm>
            <a:off x="703957" y="3296576"/>
            <a:ext cx="5532754" cy="1034232"/>
          </a:xfrm>
          <a:prstGeom prst="rect">
            <a:avLst/>
          </a:prstGeom>
        </p:spPr>
        <p:txBody>
          <a:bodyPr vert="horz" lIns="81272" tIns="40636" rIns="81272" bIns="40636" rtlCol="0">
            <a:normAutofit/>
          </a:bodyPr>
          <a:lstStyle>
            <a:lvl1pPr marL="191978" indent="-191978" algn="l" defTabSz="767913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575935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959891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343848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1727805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111761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5718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9674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3631" indent="-191978" algn="l" defTabSz="767913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90" dirty="0">
                <a:solidFill>
                  <a:schemeClr val="accent4"/>
                </a:solidFill>
              </a:rPr>
              <a:t>那些告诉你</a:t>
            </a:r>
            <a:r>
              <a:rPr lang="en-US" altLang="zh-CN" sz="2090" dirty="0">
                <a:solidFill>
                  <a:schemeClr val="accent4"/>
                </a:solidFill>
              </a:rPr>
              <a:t>MySQL</a:t>
            </a:r>
            <a:r>
              <a:rPr lang="zh-CN" altLang="en-US" sz="2090" dirty="0">
                <a:solidFill>
                  <a:schemeClr val="accent4"/>
                </a:solidFill>
              </a:rPr>
              <a:t>不行，</a:t>
            </a:r>
            <a:r>
              <a:rPr lang="en-US" altLang="zh-CN" sz="2090" dirty="0">
                <a:solidFill>
                  <a:schemeClr val="accent4"/>
                </a:solidFill>
              </a:rPr>
              <a:t>PG</a:t>
            </a:r>
            <a:r>
              <a:rPr lang="zh-CN" altLang="en-US" sz="2090" dirty="0">
                <a:solidFill>
                  <a:schemeClr val="accent4"/>
                </a:solidFill>
              </a:rPr>
              <a:t>才是未来的人</a:t>
            </a:r>
            <a:endParaRPr lang="en-US" altLang="zh-CN" sz="209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90" dirty="0">
                <a:solidFill>
                  <a:schemeClr val="accent4"/>
                </a:solidFill>
              </a:rPr>
              <a:t>就如十年前告诉你房价会跌的人</a:t>
            </a:r>
            <a:endParaRPr lang="en-US" altLang="zh-CN" sz="2090" dirty="0">
              <a:solidFill>
                <a:schemeClr val="accent4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777DE5E-4F1D-4DBC-A35F-DC95223E4F21}"/>
              </a:ext>
            </a:extLst>
          </p:cNvPr>
          <p:cNvCxnSpPr>
            <a:cxnSpLocks/>
          </p:cNvCxnSpPr>
          <p:nvPr/>
        </p:nvCxnSpPr>
        <p:spPr>
          <a:xfrm>
            <a:off x="703957" y="3079957"/>
            <a:ext cx="5361967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0EC4EA3A-A4D3-4734-A6F1-DD54D06A0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752" y="1827187"/>
            <a:ext cx="2693878" cy="146938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C73BF4F-7AEC-4697-97E3-B3A905FA7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465" y="3598760"/>
            <a:ext cx="3190451" cy="130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6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0234305-24D9-4563-92B2-119CA8154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20" y="923359"/>
            <a:ext cx="2754118" cy="12554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108C2C0-41F7-43E9-B30B-0F48A5D0E7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9" r="-1" b="4178"/>
          <a:stretch/>
        </p:blipFill>
        <p:spPr>
          <a:xfrm>
            <a:off x="6979173" y="1012860"/>
            <a:ext cx="2864272" cy="112664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3456C8D-821D-4F8B-AB9F-1CBC3A7B8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610" y="2560587"/>
            <a:ext cx="5430469" cy="1011966"/>
          </a:xfrm>
        </p:spPr>
        <p:txBody>
          <a:bodyPr vert="horz" lIns="81272" tIns="40636" rIns="81272" bIns="40636" rtlCol="0" anchor="b">
            <a:normAutofit/>
          </a:bodyPr>
          <a:lstStyle/>
          <a:p>
            <a:pPr defTabSz="812719"/>
            <a:r>
              <a:rPr lang="zh-CN" altLang="en-US" sz="4266" dirty="0">
                <a:solidFill>
                  <a:schemeClr val="accent4"/>
                </a:solidFill>
              </a:rPr>
              <a:t>特别感谢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ABDF8B5-0BD7-4873-9B0E-0AFB6E94F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121" y="2919354"/>
            <a:ext cx="2564171" cy="8504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98A767D-2958-4AB8-A444-F118F0893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567" y="2879725"/>
            <a:ext cx="3287484" cy="89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2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C7B2C82-19A2-4822-AFD6-381FC1E50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95" y="798006"/>
            <a:ext cx="2836306" cy="2502369"/>
          </a:xfrm>
          <a:noFill/>
        </p:spPr>
        <p:txBody>
          <a:bodyPr vert="horz" lIns="81272" tIns="40636" rIns="81272" bIns="40636" rtlCol="0" anchor="b">
            <a:normAutofit/>
          </a:bodyPr>
          <a:lstStyle/>
          <a:p>
            <a:pPr defTabSz="812719"/>
            <a:r>
              <a:rPr lang="zh-CN" altLang="en-US" sz="5333" dirty="0">
                <a:solidFill>
                  <a:schemeClr val="accent4"/>
                </a:solidFill>
              </a:rPr>
              <a:t>加入</a:t>
            </a:r>
            <a:r>
              <a:rPr lang="en-US" altLang="zh-CN" sz="5333" dirty="0">
                <a:solidFill>
                  <a:schemeClr val="accent4"/>
                </a:solidFill>
              </a:rPr>
              <a:t>IMG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E189E2D3-2634-4ACB-A17E-FD7F035BD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084" r="-2" b="9646"/>
          <a:stretch/>
        </p:blipFill>
        <p:spPr>
          <a:xfrm>
            <a:off x="3908882" y="320243"/>
            <a:ext cx="6330493" cy="511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09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</TotalTime>
  <Words>158</Words>
  <Application>Microsoft Office PowerPoint</Application>
  <PresentationFormat>自定义</PresentationFormat>
  <Paragraphs>26</Paragraphs>
  <Slides>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等线</vt:lpstr>
      <vt:lpstr>等线 Light</vt:lpstr>
      <vt:lpstr>Arial</vt:lpstr>
      <vt:lpstr>Calibri</vt:lpstr>
      <vt:lpstr>Calibri Light</vt:lpstr>
      <vt:lpstr>Office Theme</vt:lpstr>
      <vt:lpstr>MySQL技术嘉年华会@2017</vt:lpstr>
      <vt:lpstr>IMG社区 · 连接一切</vt:lpstr>
      <vt:lpstr>关于MySQL数据库</vt:lpstr>
      <vt:lpstr>特别感谢</vt:lpstr>
      <vt:lpstr>加入IMG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MySQL技术嘉年华会@2017</dc:title>
  <dc:creator>idavidjiang(姜承尧)</dc:creator>
  <cp:lastModifiedBy>David Jiang</cp:lastModifiedBy>
  <cp:revision>20</cp:revision>
  <dcterms:created xsi:type="dcterms:W3CDTF">2017-12-08T06:38:37Z</dcterms:created>
  <dcterms:modified xsi:type="dcterms:W3CDTF">2017-12-08T23:48:57Z</dcterms:modified>
</cp:coreProperties>
</file>